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A83C0F"/>
    <a:srgbClr val="003698"/>
    <a:srgbClr val="707276"/>
    <a:srgbClr val="D57500"/>
    <a:srgbClr val="B2B3B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54" d="100"/>
          <a:sy n="154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EC91B-5E2D-E544-B182-E8D832784244}" type="datetimeFigureOut">
              <a:rPr lang="en-US" smtClean="0"/>
              <a:pPr/>
              <a:t>6/16/11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A8A7-0740-FC4E-80A1-DCDE12A991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EC91B-5E2D-E544-B182-E8D832784244}" type="datetimeFigureOut">
              <a:rPr lang="en-US" smtClean="0"/>
              <a:pPr/>
              <a:t>6/16/11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A8A7-0740-FC4E-80A1-DCDE12A991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EC91B-5E2D-E544-B182-E8D832784244}" type="datetimeFigureOut">
              <a:rPr lang="en-US" smtClean="0"/>
              <a:pPr/>
              <a:t>6/16/11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A8A7-0740-FC4E-80A1-DCDE12A991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EC91B-5E2D-E544-B182-E8D832784244}" type="datetimeFigureOut">
              <a:rPr lang="en-US" smtClean="0"/>
              <a:pPr/>
              <a:t>6/16/11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A8A7-0740-FC4E-80A1-DCDE12A991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EC91B-5E2D-E544-B182-E8D832784244}" type="datetimeFigureOut">
              <a:rPr lang="en-US" smtClean="0"/>
              <a:pPr/>
              <a:t>6/16/11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A8A7-0740-FC4E-80A1-DCDE12A991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EC91B-5E2D-E544-B182-E8D832784244}" type="datetimeFigureOut">
              <a:rPr lang="en-US" smtClean="0"/>
              <a:pPr/>
              <a:t>6/16/11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A8A7-0740-FC4E-80A1-DCDE12A991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EC91B-5E2D-E544-B182-E8D832784244}" type="datetimeFigureOut">
              <a:rPr lang="en-US" smtClean="0"/>
              <a:pPr/>
              <a:t>6/16/11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A8A7-0740-FC4E-80A1-DCDE12A991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EC91B-5E2D-E544-B182-E8D832784244}" type="datetimeFigureOut">
              <a:rPr lang="en-US" smtClean="0"/>
              <a:pPr/>
              <a:t>6/16/11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A8A7-0740-FC4E-80A1-DCDE12A991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EC91B-5E2D-E544-B182-E8D832784244}" type="datetimeFigureOut">
              <a:rPr lang="en-US" smtClean="0"/>
              <a:pPr/>
              <a:t>6/16/11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A8A7-0740-FC4E-80A1-DCDE12A991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EC91B-5E2D-E544-B182-E8D832784244}" type="datetimeFigureOut">
              <a:rPr lang="en-US" smtClean="0"/>
              <a:pPr/>
              <a:t>6/16/11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A8A7-0740-FC4E-80A1-DCDE12A991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EC91B-5E2D-E544-B182-E8D832784244}" type="datetimeFigureOut">
              <a:rPr lang="en-US" smtClean="0"/>
              <a:pPr/>
              <a:t>6/16/11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A8A7-0740-FC4E-80A1-DCDE12A991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EC91B-5E2D-E544-B182-E8D832784244}" type="datetimeFigureOut">
              <a:rPr lang="en-US" smtClean="0"/>
              <a:pPr/>
              <a:t>6/16/11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0A8A7-0740-FC4E-80A1-DCDE12A991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467"/>
          <p:cNvGrpSpPr>
            <a:grpSpLocks/>
          </p:cNvGrpSpPr>
          <p:nvPr/>
        </p:nvGrpSpPr>
        <p:grpSpPr bwMode="auto">
          <a:xfrm>
            <a:off x="585416" y="2185625"/>
            <a:ext cx="4148680" cy="935301"/>
            <a:chOff x="9296400" y="6553200"/>
            <a:chExt cx="3048000" cy="687248"/>
          </a:xfrm>
        </p:grpSpPr>
        <p:grpSp>
          <p:nvGrpSpPr>
            <p:cNvPr id="131" name="Group 1436"/>
            <p:cNvGrpSpPr>
              <a:grpSpLocks/>
            </p:cNvGrpSpPr>
            <p:nvPr/>
          </p:nvGrpSpPr>
          <p:grpSpPr bwMode="auto">
            <a:xfrm>
              <a:off x="10083800" y="6553200"/>
              <a:ext cx="685800" cy="687248"/>
              <a:chOff x="9613900" y="6082038"/>
              <a:chExt cx="595634" cy="596892"/>
            </a:xfrm>
          </p:grpSpPr>
          <p:sp>
            <p:nvSpPr>
              <p:cNvPr id="162" name="Cube 1431"/>
              <p:cNvSpPr>
                <a:spLocks noChangeArrowheads="1"/>
              </p:cNvSpPr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Cube 1432"/>
              <p:cNvSpPr>
                <a:spLocks noChangeArrowheads="1"/>
              </p:cNvSpPr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Cube 1433"/>
              <p:cNvSpPr>
                <a:spLocks noChangeArrowheads="1"/>
              </p:cNvSpPr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Cube 1428"/>
              <p:cNvSpPr>
                <a:spLocks noChangeArrowheads="1"/>
              </p:cNvSpPr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Cube 1429"/>
              <p:cNvSpPr>
                <a:spLocks noChangeArrowheads="1"/>
              </p:cNvSpPr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Cube 1430"/>
              <p:cNvSpPr>
                <a:spLocks noChangeArrowheads="1"/>
              </p:cNvSpPr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Cube 1427"/>
              <p:cNvSpPr>
                <a:spLocks noChangeArrowheads="1"/>
              </p:cNvSpPr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Cube 1426"/>
              <p:cNvSpPr>
                <a:spLocks noChangeArrowheads="1"/>
              </p:cNvSpPr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Cube 1424"/>
              <p:cNvSpPr>
                <a:spLocks noChangeArrowheads="1"/>
              </p:cNvSpPr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2" name="Group 1437"/>
            <p:cNvGrpSpPr>
              <a:grpSpLocks/>
            </p:cNvGrpSpPr>
            <p:nvPr/>
          </p:nvGrpSpPr>
          <p:grpSpPr bwMode="auto">
            <a:xfrm>
              <a:off x="9296400" y="6553200"/>
              <a:ext cx="685800" cy="687248"/>
              <a:chOff x="9613900" y="6082038"/>
              <a:chExt cx="595634" cy="596892"/>
            </a:xfrm>
          </p:grpSpPr>
          <p:sp>
            <p:nvSpPr>
              <p:cNvPr id="153" name="Cube 1438"/>
              <p:cNvSpPr>
                <a:spLocks noChangeArrowheads="1"/>
              </p:cNvSpPr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Cube 1439"/>
              <p:cNvSpPr>
                <a:spLocks noChangeArrowheads="1"/>
              </p:cNvSpPr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Cube 1440"/>
              <p:cNvSpPr>
                <a:spLocks noChangeArrowheads="1"/>
              </p:cNvSpPr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Cube 1441"/>
              <p:cNvSpPr>
                <a:spLocks noChangeArrowheads="1"/>
              </p:cNvSpPr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Cube 1442"/>
              <p:cNvSpPr>
                <a:spLocks noChangeArrowheads="1"/>
              </p:cNvSpPr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Cube 1443"/>
              <p:cNvSpPr>
                <a:spLocks noChangeArrowheads="1"/>
              </p:cNvSpPr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Cube 1444"/>
              <p:cNvSpPr>
                <a:spLocks noChangeArrowheads="1"/>
              </p:cNvSpPr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Cube 1445"/>
              <p:cNvSpPr>
                <a:spLocks noChangeArrowheads="1"/>
              </p:cNvSpPr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Cube 1446"/>
              <p:cNvSpPr>
                <a:spLocks noChangeArrowheads="1"/>
              </p:cNvSpPr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3" name="Group 1447"/>
            <p:cNvGrpSpPr>
              <a:grpSpLocks/>
            </p:cNvGrpSpPr>
            <p:nvPr/>
          </p:nvGrpSpPr>
          <p:grpSpPr bwMode="auto">
            <a:xfrm>
              <a:off x="10871200" y="6553200"/>
              <a:ext cx="685800" cy="687248"/>
              <a:chOff x="9613900" y="6082038"/>
              <a:chExt cx="595634" cy="596892"/>
            </a:xfrm>
          </p:grpSpPr>
          <p:sp>
            <p:nvSpPr>
              <p:cNvPr id="144" name="Cube 1448"/>
              <p:cNvSpPr>
                <a:spLocks noChangeArrowheads="1"/>
              </p:cNvSpPr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Cube 1449"/>
              <p:cNvSpPr>
                <a:spLocks noChangeArrowheads="1"/>
              </p:cNvSpPr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Cube 1450"/>
              <p:cNvSpPr>
                <a:spLocks noChangeArrowheads="1"/>
              </p:cNvSpPr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Cube 1451"/>
              <p:cNvSpPr>
                <a:spLocks noChangeArrowheads="1"/>
              </p:cNvSpPr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Cube 1452"/>
              <p:cNvSpPr>
                <a:spLocks noChangeArrowheads="1"/>
              </p:cNvSpPr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Cube 1453"/>
              <p:cNvSpPr>
                <a:spLocks noChangeArrowheads="1"/>
              </p:cNvSpPr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Cube 1454"/>
              <p:cNvSpPr>
                <a:spLocks noChangeArrowheads="1"/>
              </p:cNvSpPr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Cube 1455"/>
              <p:cNvSpPr>
                <a:spLocks noChangeArrowheads="1"/>
              </p:cNvSpPr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Cube 1456"/>
              <p:cNvSpPr>
                <a:spLocks noChangeArrowheads="1"/>
              </p:cNvSpPr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4" name="Group 1457"/>
            <p:cNvGrpSpPr>
              <a:grpSpLocks/>
            </p:cNvGrpSpPr>
            <p:nvPr/>
          </p:nvGrpSpPr>
          <p:grpSpPr bwMode="auto">
            <a:xfrm>
              <a:off x="11658600" y="6553200"/>
              <a:ext cx="685800" cy="687248"/>
              <a:chOff x="9613900" y="6082038"/>
              <a:chExt cx="595634" cy="596892"/>
            </a:xfrm>
          </p:grpSpPr>
          <p:sp>
            <p:nvSpPr>
              <p:cNvPr id="135" name="Cube 1458"/>
              <p:cNvSpPr>
                <a:spLocks noChangeArrowheads="1"/>
              </p:cNvSpPr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Cube 1459"/>
              <p:cNvSpPr>
                <a:spLocks noChangeArrowheads="1"/>
              </p:cNvSpPr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Cube 1460"/>
              <p:cNvSpPr>
                <a:spLocks noChangeArrowheads="1"/>
              </p:cNvSpPr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Cube 1461"/>
              <p:cNvSpPr>
                <a:spLocks noChangeArrowheads="1"/>
              </p:cNvSpPr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Cube 1462"/>
              <p:cNvSpPr>
                <a:spLocks noChangeArrowheads="1"/>
              </p:cNvSpPr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Cube 1463"/>
              <p:cNvSpPr>
                <a:spLocks noChangeArrowheads="1"/>
              </p:cNvSpPr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Cube 1464"/>
              <p:cNvSpPr>
                <a:spLocks noChangeArrowheads="1"/>
              </p:cNvSpPr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Cube 1465"/>
              <p:cNvSpPr>
                <a:spLocks noChangeArrowheads="1"/>
              </p:cNvSpPr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Cube 1466"/>
              <p:cNvSpPr>
                <a:spLocks noChangeArrowheads="1"/>
              </p:cNvSpPr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6" name="Group 1508"/>
          <p:cNvGrpSpPr>
            <a:grpSpLocks/>
          </p:cNvGrpSpPr>
          <p:nvPr/>
        </p:nvGrpSpPr>
        <p:grpSpPr bwMode="auto">
          <a:xfrm>
            <a:off x="585416" y="1148591"/>
            <a:ext cx="4148680" cy="935301"/>
            <a:chOff x="9448800" y="5943600"/>
            <a:chExt cx="3048000" cy="687248"/>
          </a:xfrm>
        </p:grpSpPr>
        <p:grpSp>
          <p:nvGrpSpPr>
            <p:cNvPr id="91" name="Group 1468"/>
            <p:cNvGrpSpPr>
              <a:grpSpLocks/>
            </p:cNvGrpSpPr>
            <p:nvPr/>
          </p:nvGrpSpPr>
          <p:grpSpPr bwMode="auto">
            <a:xfrm>
              <a:off x="10236200" y="5943600"/>
              <a:ext cx="685800" cy="687248"/>
              <a:chOff x="9613900" y="6082038"/>
              <a:chExt cx="595634" cy="596892"/>
            </a:xfrm>
          </p:grpSpPr>
          <p:sp>
            <p:nvSpPr>
              <p:cNvPr id="122" name="Cube 1469"/>
              <p:cNvSpPr>
                <a:spLocks noChangeArrowheads="1"/>
              </p:cNvSpPr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Cube 1470"/>
              <p:cNvSpPr>
                <a:spLocks noChangeArrowheads="1"/>
              </p:cNvSpPr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Cube 1471"/>
              <p:cNvSpPr>
                <a:spLocks noChangeArrowheads="1"/>
              </p:cNvSpPr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Cube 1472"/>
              <p:cNvSpPr>
                <a:spLocks noChangeArrowheads="1"/>
              </p:cNvSpPr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Cube 1473"/>
              <p:cNvSpPr>
                <a:spLocks noChangeArrowheads="1"/>
              </p:cNvSpPr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Cube 1474"/>
              <p:cNvSpPr>
                <a:spLocks noChangeArrowheads="1"/>
              </p:cNvSpPr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Cube 1475"/>
              <p:cNvSpPr>
                <a:spLocks noChangeArrowheads="1"/>
              </p:cNvSpPr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Cube 1476"/>
              <p:cNvSpPr>
                <a:spLocks noChangeArrowheads="1"/>
              </p:cNvSpPr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Cube 1477"/>
              <p:cNvSpPr>
                <a:spLocks noChangeArrowheads="1"/>
              </p:cNvSpPr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2" name="Group 1478"/>
            <p:cNvGrpSpPr>
              <a:grpSpLocks/>
            </p:cNvGrpSpPr>
            <p:nvPr/>
          </p:nvGrpSpPr>
          <p:grpSpPr bwMode="auto">
            <a:xfrm>
              <a:off x="9448800" y="5943600"/>
              <a:ext cx="685800" cy="687248"/>
              <a:chOff x="9613900" y="6082038"/>
              <a:chExt cx="595634" cy="596892"/>
            </a:xfrm>
          </p:grpSpPr>
          <p:sp>
            <p:nvSpPr>
              <p:cNvPr id="113" name="Cube 1479"/>
              <p:cNvSpPr>
                <a:spLocks noChangeArrowheads="1"/>
              </p:cNvSpPr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Cube 1480"/>
              <p:cNvSpPr>
                <a:spLocks noChangeArrowheads="1"/>
              </p:cNvSpPr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Cube 1481"/>
              <p:cNvSpPr>
                <a:spLocks noChangeArrowheads="1"/>
              </p:cNvSpPr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Cube 1482"/>
              <p:cNvSpPr>
                <a:spLocks noChangeArrowheads="1"/>
              </p:cNvSpPr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Cube 1483"/>
              <p:cNvSpPr>
                <a:spLocks noChangeArrowheads="1"/>
              </p:cNvSpPr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Cube 1484"/>
              <p:cNvSpPr>
                <a:spLocks noChangeArrowheads="1"/>
              </p:cNvSpPr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Cube 1485"/>
              <p:cNvSpPr>
                <a:spLocks noChangeArrowheads="1"/>
              </p:cNvSpPr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Cube 1486"/>
              <p:cNvSpPr>
                <a:spLocks noChangeArrowheads="1"/>
              </p:cNvSpPr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Cube 1487"/>
              <p:cNvSpPr>
                <a:spLocks noChangeArrowheads="1"/>
              </p:cNvSpPr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3" name="Group 1488"/>
            <p:cNvGrpSpPr>
              <a:grpSpLocks/>
            </p:cNvGrpSpPr>
            <p:nvPr/>
          </p:nvGrpSpPr>
          <p:grpSpPr bwMode="auto">
            <a:xfrm>
              <a:off x="11023600" y="5943600"/>
              <a:ext cx="685800" cy="687248"/>
              <a:chOff x="9613900" y="6082038"/>
              <a:chExt cx="595634" cy="596892"/>
            </a:xfrm>
          </p:grpSpPr>
          <p:sp>
            <p:nvSpPr>
              <p:cNvPr id="104" name="Cube 1489"/>
              <p:cNvSpPr>
                <a:spLocks noChangeArrowheads="1"/>
              </p:cNvSpPr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Cube 1490"/>
              <p:cNvSpPr>
                <a:spLocks noChangeArrowheads="1"/>
              </p:cNvSpPr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Cube 1491"/>
              <p:cNvSpPr>
                <a:spLocks noChangeArrowheads="1"/>
              </p:cNvSpPr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Cube 1492"/>
              <p:cNvSpPr>
                <a:spLocks noChangeArrowheads="1"/>
              </p:cNvSpPr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Cube 1493"/>
              <p:cNvSpPr>
                <a:spLocks noChangeArrowheads="1"/>
              </p:cNvSpPr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Cube 1494"/>
              <p:cNvSpPr>
                <a:spLocks noChangeArrowheads="1"/>
              </p:cNvSpPr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Cube 1495"/>
              <p:cNvSpPr>
                <a:spLocks noChangeArrowheads="1"/>
              </p:cNvSpPr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Cube 1496"/>
              <p:cNvSpPr>
                <a:spLocks noChangeArrowheads="1"/>
              </p:cNvSpPr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Cube 1497"/>
              <p:cNvSpPr>
                <a:spLocks noChangeArrowheads="1"/>
              </p:cNvSpPr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4" name="Group 1498"/>
            <p:cNvGrpSpPr>
              <a:grpSpLocks/>
            </p:cNvGrpSpPr>
            <p:nvPr/>
          </p:nvGrpSpPr>
          <p:grpSpPr bwMode="auto">
            <a:xfrm>
              <a:off x="11811000" y="5943600"/>
              <a:ext cx="685800" cy="687248"/>
              <a:chOff x="9613900" y="6082038"/>
              <a:chExt cx="595634" cy="596892"/>
            </a:xfrm>
          </p:grpSpPr>
          <p:sp>
            <p:nvSpPr>
              <p:cNvPr id="95" name="Cube 1499"/>
              <p:cNvSpPr>
                <a:spLocks noChangeArrowheads="1"/>
              </p:cNvSpPr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Cube 1500"/>
              <p:cNvSpPr>
                <a:spLocks noChangeArrowheads="1"/>
              </p:cNvSpPr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Cube 1501"/>
              <p:cNvSpPr>
                <a:spLocks noChangeArrowheads="1"/>
              </p:cNvSpPr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Cube 1502"/>
              <p:cNvSpPr>
                <a:spLocks noChangeArrowheads="1"/>
              </p:cNvSpPr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Cube 1503"/>
              <p:cNvSpPr>
                <a:spLocks noChangeArrowheads="1"/>
              </p:cNvSpPr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Cube 1504"/>
              <p:cNvSpPr>
                <a:spLocks noChangeArrowheads="1"/>
              </p:cNvSpPr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Cube 1505"/>
              <p:cNvSpPr>
                <a:spLocks noChangeArrowheads="1"/>
              </p:cNvSpPr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Cube 1506"/>
              <p:cNvSpPr>
                <a:spLocks noChangeArrowheads="1"/>
              </p:cNvSpPr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Cube 1507"/>
              <p:cNvSpPr>
                <a:spLocks noChangeArrowheads="1"/>
              </p:cNvSpPr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B2B3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7" name="Freeform 4"/>
          <p:cNvSpPr>
            <a:spLocks/>
          </p:cNvSpPr>
          <p:nvPr/>
        </p:nvSpPr>
        <p:spPr bwMode="auto">
          <a:xfrm>
            <a:off x="503306" y="3299314"/>
            <a:ext cx="4312898" cy="948455"/>
          </a:xfrm>
          <a:custGeom>
            <a:avLst/>
            <a:gdLst>
              <a:gd name="T0" fmla="*/ 2147483647 w 222"/>
              <a:gd name="T1" fmla="*/ 0 h 36"/>
              <a:gd name="T2" fmla="*/ 2147483647 w 222"/>
              <a:gd name="T3" fmla="*/ 2147483647 h 36"/>
              <a:gd name="T4" fmla="*/ 2147483647 w 222"/>
              <a:gd name="T5" fmla="*/ 2147483647 h 36"/>
              <a:gd name="T6" fmla="*/ 2147483647 w 222"/>
              <a:gd name="T7" fmla="*/ 2147483647 h 36"/>
              <a:gd name="T8" fmla="*/ 2147483647 w 222"/>
              <a:gd name="T9" fmla="*/ 2147483647 h 36"/>
              <a:gd name="T10" fmla="*/ 2147483647 w 222"/>
              <a:gd name="T11" fmla="*/ 2147483647 h 36"/>
              <a:gd name="T12" fmla="*/ 0 w 222"/>
              <a:gd name="T13" fmla="*/ 0 h 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2"/>
              <a:gd name="T22" fmla="*/ 0 h 36"/>
              <a:gd name="T23" fmla="*/ 222 w 222"/>
              <a:gd name="T24" fmla="*/ 36 h 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2" h="36">
                <a:moveTo>
                  <a:pt x="222" y="0"/>
                </a:moveTo>
                <a:cubicBezTo>
                  <a:pt x="222" y="10"/>
                  <a:pt x="214" y="18"/>
                  <a:pt x="204" y="18"/>
                </a:cubicBezTo>
                <a:lnTo>
                  <a:pt x="130" y="18"/>
                </a:lnTo>
                <a:cubicBezTo>
                  <a:pt x="119" y="18"/>
                  <a:pt x="111" y="26"/>
                  <a:pt x="111" y="36"/>
                </a:cubicBezTo>
                <a:cubicBezTo>
                  <a:pt x="111" y="26"/>
                  <a:pt x="103" y="18"/>
                  <a:pt x="93" y="18"/>
                </a:cubicBezTo>
                <a:lnTo>
                  <a:pt x="19" y="18"/>
                </a:lnTo>
                <a:cubicBezTo>
                  <a:pt x="8" y="18"/>
                  <a:pt x="0" y="10"/>
                  <a:pt x="0" y="0"/>
                </a:cubicBezTo>
              </a:path>
            </a:pathLst>
          </a:custGeom>
          <a:noFill/>
          <a:ln w="42863">
            <a:solidFill>
              <a:srgbClr val="D575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>
              <a:solidFill>
                <a:srgbClr val="D57500"/>
              </a:solidFill>
            </a:endParaRPr>
          </a:p>
        </p:txBody>
      </p:sp>
      <p:grpSp>
        <p:nvGrpSpPr>
          <p:cNvPr id="8" name="Group 1632"/>
          <p:cNvGrpSpPr/>
          <p:nvPr/>
        </p:nvGrpSpPr>
        <p:grpSpPr bwMode="auto">
          <a:xfrm>
            <a:off x="542581" y="4367966"/>
            <a:ext cx="3448591" cy="1771601"/>
            <a:chOff x="9239250" y="7924800"/>
            <a:chExt cx="2533651" cy="1301750"/>
          </a:xfrm>
          <a:solidFill>
            <a:srgbClr val="B2B3B5"/>
          </a:solidFill>
        </p:grpSpPr>
        <p:grpSp>
          <p:nvGrpSpPr>
            <p:cNvPr id="11" name="Group 1478"/>
            <p:cNvGrpSpPr/>
            <p:nvPr/>
          </p:nvGrpSpPr>
          <p:grpSpPr>
            <a:xfrm>
              <a:off x="9239250" y="8539302"/>
              <a:ext cx="685800" cy="687248"/>
              <a:chOff x="9613900" y="6082038"/>
              <a:chExt cx="595634" cy="596892"/>
            </a:xfrm>
            <a:grpFill/>
          </p:grpSpPr>
          <p:sp>
            <p:nvSpPr>
              <p:cNvPr id="82" name="Cube 81"/>
              <p:cNvSpPr/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83" name="Cube 82"/>
              <p:cNvSpPr/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84" name="Cube 83"/>
              <p:cNvSpPr/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85" name="Cube 84"/>
              <p:cNvSpPr/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86" name="Cube 85"/>
              <p:cNvSpPr/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87" name="Cube 86"/>
              <p:cNvSpPr/>
              <p:nvPr/>
            </p:nvSpPr>
            <p:spPr bwMode="auto">
              <a:xfrm>
                <a:off x="9969494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88" name="Cube 87"/>
              <p:cNvSpPr/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89" name="Cube 88"/>
              <p:cNvSpPr/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90" name="Cube 89"/>
              <p:cNvSpPr/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</p:grpSp>
        <p:grpSp>
          <p:nvGrpSpPr>
            <p:cNvPr id="12" name="Group 1468"/>
            <p:cNvGrpSpPr/>
            <p:nvPr/>
          </p:nvGrpSpPr>
          <p:grpSpPr>
            <a:xfrm>
              <a:off x="9855200" y="8539302"/>
              <a:ext cx="685800" cy="687248"/>
              <a:chOff x="9613900" y="6082038"/>
              <a:chExt cx="595634" cy="596892"/>
            </a:xfrm>
            <a:grpFill/>
          </p:grpSpPr>
          <p:sp>
            <p:nvSpPr>
              <p:cNvPr id="73" name="Cube 72"/>
              <p:cNvSpPr/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74" name="Cube 73"/>
              <p:cNvSpPr/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75" name="Cube 74"/>
              <p:cNvSpPr/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76" name="Cube 75"/>
              <p:cNvSpPr/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77" name="Cube 76"/>
              <p:cNvSpPr/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78" name="Cube 77"/>
              <p:cNvSpPr/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79" name="Cube 78"/>
              <p:cNvSpPr/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80" name="Cube 79"/>
              <p:cNvSpPr/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81" name="Cube 80"/>
              <p:cNvSpPr/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</p:grpSp>
        <p:grpSp>
          <p:nvGrpSpPr>
            <p:cNvPr id="13" name="Group 1488"/>
            <p:cNvGrpSpPr/>
            <p:nvPr/>
          </p:nvGrpSpPr>
          <p:grpSpPr>
            <a:xfrm>
              <a:off x="10471150" y="8539302"/>
              <a:ext cx="685800" cy="687248"/>
              <a:chOff x="9613900" y="6082038"/>
              <a:chExt cx="595634" cy="596892"/>
            </a:xfrm>
            <a:grpFill/>
          </p:grpSpPr>
          <p:sp>
            <p:nvSpPr>
              <p:cNvPr id="64" name="Cube 63"/>
              <p:cNvSpPr/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65" name="Cube 64"/>
              <p:cNvSpPr/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66" name="Cube 65"/>
              <p:cNvSpPr/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67" name="Cube 66"/>
              <p:cNvSpPr/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68" name="Cube 67"/>
              <p:cNvSpPr/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69" name="Cube 68"/>
              <p:cNvSpPr/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70" name="Cube 69"/>
              <p:cNvSpPr/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71" name="Cube 70"/>
              <p:cNvSpPr/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72" name="Cube 71"/>
              <p:cNvSpPr/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</p:grpSp>
        <p:grpSp>
          <p:nvGrpSpPr>
            <p:cNvPr id="14" name="Group 1498"/>
            <p:cNvGrpSpPr/>
            <p:nvPr/>
          </p:nvGrpSpPr>
          <p:grpSpPr>
            <a:xfrm>
              <a:off x="11087100" y="8539302"/>
              <a:ext cx="685800" cy="687248"/>
              <a:chOff x="9613900" y="6082038"/>
              <a:chExt cx="595634" cy="596892"/>
            </a:xfrm>
            <a:grpFill/>
          </p:grpSpPr>
          <p:sp>
            <p:nvSpPr>
              <p:cNvPr id="55" name="Cube 54"/>
              <p:cNvSpPr/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6" name="Cube 55"/>
              <p:cNvSpPr/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7" name="Cube 56"/>
              <p:cNvSpPr/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8" name="Cube 57"/>
              <p:cNvSpPr/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9" name="Cube 58"/>
              <p:cNvSpPr/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60" name="Cube 59"/>
              <p:cNvSpPr/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61" name="Cube 60"/>
              <p:cNvSpPr/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62" name="Cube 61"/>
              <p:cNvSpPr/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63" name="Cube 62"/>
              <p:cNvSpPr/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</p:grpSp>
        <p:grpSp>
          <p:nvGrpSpPr>
            <p:cNvPr id="15" name="Group 1478"/>
            <p:cNvGrpSpPr/>
            <p:nvPr/>
          </p:nvGrpSpPr>
          <p:grpSpPr>
            <a:xfrm>
              <a:off x="9239250" y="7924800"/>
              <a:ext cx="685800" cy="687248"/>
              <a:chOff x="9613900" y="6082038"/>
              <a:chExt cx="595634" cy="596892"/>
            </a:xfrm>
            <a:grpFill/>
          </p:grpSpPr>
          <p:sp>
            <p:nvSpPr>
              <p:cNvPr id="46" name="Cube 45"/>
              <p:cNvSpPr/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7" name="Cube 46"/>
              <p:cNvSpPr/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8" name="Cube 47"/>
              <p:cNvSpPr/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9" name="Cube 48"/>
              <p:cNvSpPr/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0" name="Cube 49"/>
              <p:cNvSpPr/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1" name="Cube 50"/>
              <p:cNvSpPr/>
              <p:nvPr/>
            </p:nvSpPr>
            <p:spPr bwMode="auto">
              <a:xfrm>
                <a:off x="9969494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2" name="Cube 51"/>
              <p:cNvSpPr/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3" name="Cube 52"/>
              <p:cNvSpPr/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4" name="Cube 53"/>
              <p:cNvSpPr/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</p:grpSp>
        <p:grpSp>
          <p:nvGrpSpPr>
            <p:cNvPr id="16" name="Group 1468"/>
            <p:cNvGrpSpPr/>
            <p:nvPr/>
          </p:nvGrpSpPr>
          <p:grpSpPr>
            <a:xfrm>
              <a:off x="9855200" y="7924800"/>
              <a:ext cx="685800" cy="687248"/>
              <a:chOff x="9613900" y="6082038"/>
              <a:chExt cx="595634" cy="596892"/>
            </a:xfrm>
            <a:grpFill/>
          </p:grpSpPr>
          <p:sp>
            <p:nvSpPr>
              <p:cNvPr id="37" name="Cube 36"/>
              <p:cNvSpPr/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8" name="Cube 37"/>
              <p:cNvSpPr/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9" name="Cube 38"/>
              <p:cNvSpPr/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0" name="Cube 39"/>
              <p:cNvSpPr/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1" name="Cube 40"/>
              <p:cNvSpPr/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2" name="Cube 41"/>
              <p:cNvSpPr/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3" name="Cube 42"/>
              <p:cNvSpPr/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4" name="Cube 43"/>
              <p:cNvSpPr/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5" name="Cube 44"/>
              <p:cNvSpPr/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</p:grpSp>
        <p:grpSp>
          <p:nvGrpSpPr>
            <p:cNvPr id="17" name="Group 1488"/>
            <p:cNvGrpSpPr/>
            <p:nvPr/>
          </p:nvGrpSpPr>
          <p:grpSpPr>
            <a:xfrm>
              <a:off x="10471150" y="7924800"/>
              <a:ext cx="685800" cy="687248"/>
              <a:chOff x="9613900" y="6082038"/>
              <a:chExt cx="595634" cy="596892"/>
            </a:xfrm>
            <a:grpFill/>
          </p:grpSpPr>
          <p:sp>
            <p:nvSpPr>
              <p:cNvPr id="28" name="Cube 27"/>
              <p:cNvSpPr/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9" name="Cube 28"/>
              <p:cNvSpPr/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0" name="Cube 29"/>
              <p:cNvSpPr/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1" name="Cube 30"/>
              <p:cNvSpPr/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2" name="Cube 31"/>
              <p:cNvSpPr/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3" name="Cube 32"/>
              <p:cNvSpPr/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4" name="Cube 33"/>
              <p:cNvSpPr/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5" name="Cube 34"/>
              <p:cNvSpPr/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6" name="Cube 35"/>
              <p:cNvSpPr/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</p:grpSp>
        <p:grpSp>
          <p:nvGrpSpPr>
            <p:cNvPr id="18" name="Group 1498"/>
            <p:cNvGrpSpPr/>
            <p:nvPr/>
          </p:nvGrpSpPr>
          <p:grpSpPr>
            <a:xfrm>
              <a:off x="11087102" y="7924800"/>
              <a:ext cx="685799" cy="687248"/>
              <a:chOff x="9613900" y="6082038"/>
              <a:chExt cx="595633" cy="596892"/>
            </a:xfrm>
            <a:grpFill/>
          </p:grpSpPr>
          <p:sp>
            <p:nvSpPr>
              <p:cNvPr id="19" name="Cube 18"/>
              <p:cNvSpPr/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0" name="Cube 19"/>
              <p:cNvSpPr/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1" name="Cube 20"/>
              <p:cNvSpPr/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2" name="Cube 21"/>
              <p:cNvSpPr/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3" name="Cube 22"/>
              <p:cNvSpPr/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4" name="Cube 23"/>
              <p:cNvSpPr/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5" name="Cube 24"/>
              <p:cNvSpPr/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6" name="Cube 25"/>
              <p:cNvSpPr/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7" name="Cube 26"/>
              <p:cNvSpPr/>
              <p:nvPr/>
            </p:nvSpPr>
            <p:spPr bwMode="auto">
              <a:xfrm>
                <a:off x="9969503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</p:grpSp>
      </p:grpSp>
      <p:sp>
        <p:nvSpPr>
          <p:cNvPr id="171" name="TextBox 170"/>
          <p:cNvSpPr txBox="1"/>
          <p:nvPr/>
        </p:nvSpPr>
        <p:spPr>
          <a:xfrm>
            <a:off x="449191" y="472925"/>
            <a:ext cx="120796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[0:3,0:3]</a:t>
            </a:r>
          </a:p>
          <a:p>
            <a:pPr algn="ctr"/>
            <a:r>
              <a:rPr lang="en-US" sz="1600" dirty="0" smtClean="0"/>
              <a:t>(3,3)</a:t>
            </a:r>
            <a:endParaRPr lang="en-US" sz="1600" dirty="0"/>
          </a:p>
        </p:txBody>
      </p:sp>
      <p:sp>
        <p:nvSpPr>
          <p:cNvPr id="172" name="TextBox 171"/>
          <p:cNvSpPr txBox="1"/>
          <p:nvPr/>
        </p:nvSpPr>
        <p:spPr>
          <a:xfrm>
            <a:off x="1520246" y="472925"/>
            <a:ext cx="120796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[0:3,3:6]</a:t>
            </a:r>
          </a:p>
          <a:p>
            <a:pPr algn="ctr"/>
            <a:r>
              <a:rPr lang="en-US" sz="1600" dirty="0" smtClean="0"/>
              <a:t>(3,3)</a:t>
            </a:r>
            <a:endParaRPr lang="en-US" sz="1600" dirty="0"/>
          </a:p>
        </p:txBody>
      </p:sp>
      <p:sp>
        <p:nvSpPr>
          <p:cNvPr id="173" name="TextBox 172"/>
          <p:cNvSpPr txBox="1"/>
          <p:nvPr/>
        </p:nvSpPr>
        <p:spPr>
          <a:xfrm>
            <a:off x="2591302" y="472925"/>
            <a:ext cx="120796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[0:3,6:9]</a:t>
            </a:r>
          </a:p>
          <a:p>
            <a:pPr algn="ctr"/>
            <a:r>
              <a:rPr lang="en-US" sz="1600" dirty="0" smtClean="0"/>
              <a:t>(3,3)</a:t>
            </a:r>
            <a:endParaRPr lang="en-US" sz="1600" dirty="0"/>
          </a:p>
        </p:txBody>
      </p:sp>
      <p:sp>
        <p:nvSpPr>
          <p:cNvPr id="174" name="TextBox 173"/>
          <p:cNvSpPr txBox="1"/>
          <p:nvPr/>
        </p:nvSpPr>
        <p:spPr>
          <a:xfrm>
            <a:off x="3591582" y="472925"/>
            <a:ext cx="134951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[0:3,9:12]</a:t>
            </a:r>
          </a:p>
          <a:p>
            <a:pPr algn="ctr"/>
            <a:r>
              <a:rPr lang="en-US" sz="1600" dirty="0" smtClean="0"/>
              <a:t>(3,3)</a:t>
            </a:r>
            <a:endParaRPr lang="en-US" sz="1600" dirty="0"/>
          </a:p>
        </p:txBody>
      </p:sp>
      <p:sp>
        <p:nvSpPr>
          <p:cNvPr id="175" name="TextBox 174"/>
          <p:cNvSpPr txBox="1"/>
          <p:nvPr/>
        </p:nvSpPr>
        <p:spPr>
          <a:xfrm>
            <a:off x="449192" y="3094915"/>
            <a:ext cx="120796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[3:6,0:3]</a:t>
            </a:r>
          </a:p>
          <a:p>
            <a:pPr algn="ctr"/>
            <a:r>
              <a:rPr lang="en-US" sz="1600" dirty="0" smtClean="0"/>
              <a:t>(3,3)</a:t>
            </a:r>
            <a:endParaRPr lang="en-US" sz="1600" dirty="0"/>
          </a:p>
        </p:txBody>
      </p:sp>
      <p:sp>
        <p:nvSpPr>
          <p:cNvPr id="176" name="TextBox 175"/>
          <p:cNvSpPr txBox="1"/>
          <p:nvPr/>
        </p:nvSpPr>
        <p:spPr>
          <a:xfrm>
            <a:off x="1520247" y="3094915"/>
            <a:ext cx="120796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[3:6,3:6]</a:t>
            </a:r>
          </a:p>
          <a:p>
            <a:pPr algn="ctr"/>
            <a:r>
              <a:rPr lang="en-US" sz="1600" dirty="0" smtClean="0"/>
              <a:t>(3,3)</a:t>
            </a:r>
            <a:endParaRPr lang="en-US" sz="1600" dirty="0"/>
          </a:p>
        </p:txBody>
      </p:sp>
      <p:sp>
        <p:nvSpPr>
          <p:cNvPr id="177" name="TextBox 176"/>
          <p:cNvSpPr txBox="1"/>
          <p:nvPr/>
        </p:nvSpPr>
        <p:spPr>
          <a:xfrm>
            <a:off x="2591304" y="3094915"/>
            <a:ext cx="120796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[3:6,6:9]</a:t>
            </a:r>
          </a:p>
          <a:p>
            <a:pPr algn="ctr"/>
            <a:r>
              <a:rPr lang="en-US" sz="1600" dirty="0" smtClean="0"/>
              <a:t>(3,3)</a:t>
            </a:r>
            <a:endParaRPr lang="en-US" sz="1600" dirty="0"/>
          </a:p>
        </p:txBody>
      </p:sp>
      <p:sp>
        <p:nvSpPr>
          <p:cNvPr id="178" name="TextBox 177"/>
          <p:cNvSpPr txBox="1"/>
          <p:nvPr/>
        </p:nvSpPr>
        <p:spPr>
          <a:xfrm>
            <a:off x="3591582" y="3094915"/>
            <a:ext cx="134951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[3:6,9:12]</a:t>
            </a:r>
          </a:p>
          <a:p>
            <a:pPr algn="ctr"/>
            <a:r>
              <a:rPr lang="en-US" sz="1600" dirty="0" smtClean="0"/>
              <a:t>(3,3)</a:t>
            </a:r>
            <a:endParaRPr lang="en-US" sz="1600" dirty="0"/>
          </a:p>
        </p:txBody>
      </p:sp>
      <p:sp>
        <p:nvSpPr>
          <p:cNvPr id="179" name="TextBox 178"/>
          <p:cNvSpPr txBox="1"/>
          <p:nvPr/>
        </p:nvSpPr>
        <p:spPr>
          <a:xfrm>
            <a:off x="3763704" y="4946491"/>
            <a:ext cx="134951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[0:6,0:12]</a:t>
            </a:r>
          </a:p>
          <a:p>
            <a:pPr algn="ctr"/>
            <a:r>
              <a:rPr lang="en-US" sz="1600" dirty="0" smtClean="0"/>
              <a:t>(6,12)</a:t>
            </a:r>
            <a:endParaRPr lang="en-US" sz="1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436"/>
          <p:cNvGrpSpPr>
            <a:grpSpLocks/>
          </p:cNvGrpSpPr>
          <p:nvPr/>
        </p:nvGrpSpPr>
        <p:grpSpPr bwMode="auto">
          <a:xfrm>
            <a:off x="963627" y="3644890"/>
            <a:ext cx="474487" cy="475426"/>
            <a:chOff x="9613900" y="6082038"/>
            <a:chExt cx="595634" cy="596892"/>
          </a:xfrm>
          <a:solidFill>
            <a:srgbClr val="003698"/>
          </a:solidFill>
        </p:grpSpPr>
        <p:sp>
          <p:nvSpPr>
            <p:cNvPr id="5" name="Cube 1431"/>
            <p:cNvSpPr>
              <a:spLocks noChangeArrowheads="1"/>
            </p:cNvSpPr>
            <p:nvPr/>
          </p:nvSpPr>
          <p:spPr bwMode="auto">
            <a:xfrm>
              <a:off x="9613900" y="64389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Cube 1432"/>
            <p:cNvSpPr>
              <a:spLocks noChangeArrowheads="1"/>
            </p:cNvSpPr>
            <p:nvPr/>
          </p:nvSpPr>
          <p:spPr bwMode="auto">
            <a:xfrm>
              <a:off x="9790430" y="64389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Cube 1433"/>
            <p:cNvSpPr>
              <a:spLocks noChangeArrowheads="1"/>
            </p:cNvSpPr>
            <p:nvPr/>
          </p:nvSpPr>
          <p:spPr bwMode="auto">
            <a:xfrm>
              <a:off x="9969500" y="64389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Cube 1428"/>
            <p:cNvSpPr>
              <a:spLocks noChangeArrowheads="1"/>
            </p:cNvSpPr>
            <p:nvPr/>
          </p:nvSpPr>
          <p:spPr bwMode="auto">
            <a:xfrm>
              <a:off x="9613900" y="62611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Cube 1429"/>
            <p:cNvSpPr>
              <a:spLocks noChangeArrowheads="1"/>
            </p:cNvSpPr>
            <p:nvPr/>
          </p:nvSpPr>
          <p:spPr bwMode="auto">
            <a:xfrm>
              <a:off x="9790431" y="62611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Cube 1430"/>
            <p:cNvSpPr>
              <a:spLocks noChangeArrowheads="1"/>
            </p:cNvSpPr>
            <p:nvPr/>
          </p:nvSpPr>
          <p:spPr bwMode="auto">
            <a:xfrm>
              <a:off x="9969500" y="62611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Cube 1427"/>
            <p:cNvSpPr>
              <a:spLocks noChangeArrowheads="1"/>
            </p:cNvSpPr>
            <p:nvPr/>
          </p:nvSpPr>
          <p:spPr bwMode="auto">
            <a:xfrm>
              <a:off x="9613904" y="6082038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Cube 1426"/>
            <p:cNvSpPr>
              <a:spLocks noChangeArrowheads="1"/>
            </p:cNvSpPr>
            <p:nvPr/>
          </p:nvSpPr>
          <p:spPr bwMode="auto">
            <a:xfrm>
              <a:off x="9790434" y="6082038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Cube 1424"/>
            <p:cNvSpPr>
              <a:spLocks noChangeArrowheads="1"/>
            </p:cNvSpPr>
            <p:nvPr/>
          </p:nvSpPr>
          <p:spPr bwMode="auto">
            <a:xfrm>
              <a:off x="9969504" y="6082038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" name="Group 1437"/>
          <p:cNvGrpSpPr>
            <a:grpSpLocks/>
          </p:cNvGrpSpPr>
          <p:nvPr/>
        </p:nvGrpSpPr>
        <p:grpSpPr bwMode="auto">
          <a:xfrm>
            <a:off x="418846" y="3644890"/>
            <a:ext cx="474487" cy="475426"/>
            <a:chOff x="9613900" y="6082038"/>
            <a:chExt cx="595634" cy="596892"/>
          </a:xfrm>
          <a:solidFill>
            <a:srgbClr val="003698"/>
          </a:solidFill>
        </p:grpSpPr>
        <p:sp>
          <p:nvSpPr>
            <p:cNvPr id="15" name="Cube 1438"/>
            <p:cNvSpPr>
              <a:spLocks noChangeArrowheads="1"/>
            </p:cNvSpPr>
            <p:nvPr/>
          </p:nvSpPr>
          <p:spPr bwMode="auto">
            <a:xfrm>
              <a:off x="9613900" y="64389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Cube 1439"/>
            <p:cNvSpPr>
              <a:spLocks noChangeArrowheads="1"/>
            </p:cNvSpPr>
            <p:nvPr/>
          </p:nvSpPr>
          <p:spPr bwMode="auto">
            <a:xfrm>
              <a:off x="9790430" y="64389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Cube 1440"/>
            <p:cNvSpPr>
              <a:spLocks noChangeArrowheads="1"/>
            </p:cNvSpPr>
            <p:nvPr/>
          </p:nvSpPr>
          <p:spPr bwMode="auto">
            <a:xfrm>
              <a:off x="9969500" y="64389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Cube 1441"/>
            <p:cNvSpPr>
              <a:spLocks noChangeArrowheads="1"/>
            </p:cNvSpPr>
            <p:nvPr/>
          </p:nvSpPr>
          <p:spPr bwMode="auto">
            <a:xfrm>
              <a:off x="9613900" y="62611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Cube 1442"/>
            <p:cNvSpPr>
              <a:spLocks noChangeArrowheads="1"/>
            </p:cNvSpPr>
            <p:nvPr/>
          </p:nvSpPr>
          <p:spPr bwMode="auto">
            <a:xfrm>
              <a:off x="9790431" y="62611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Cube 1443"/>
            <p:cNvSpPr>
              <a:spLocks noChangeArrowheads="1"/>
            </p:cNvSpPr>
            <p:nvPr/>
          </p:nvSpPr>
          <p:spPr bwMode="auto">
            <a:xfrm>
              <a:off x="9969500" y="62611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Cube 1444"/>
            <p:cNvSpPr>
              <a:spLocks noChangeArrowheads="1"/>
            </p:cNvSpPr>
            <p:nvPr/>
          </p:nvSpPr>
          <p:spPr bwMode="auto">
            <a:xfrm>
              <a:off x="9613904" y="6082038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Cube 1445"/>
            <p:cNvSpPr>
              <a:spLocks noChangeArrowheads="1"/>
            </p:cNvSpPr>
            <p:nvPr/>
          </p:nvSpPr>
          <p:spPr bwMode="auto">
            <a:xfrm>
              <a:off x="9790434" y="6082038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Cube 1446"/>
            <p:cNvSpPr>
              <a:spLocks noChangeArrowheads="1"/>
            </p:cNvSpPr>
            <p:nvPr/>
          </p:nvSpPr>
          <p:spPr bwMode="auto">
            <a:xfrm>
              <a:off x="9969504" y="6082038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1447"/>
          <p:cNvGrpSpPr>
            <a:grpSpLocks/>
          </p:cNvGrpSpPr>
          <p:nvPr/>
        </p:nvGrpSpPr>
        <p:grpSpPr bwMode="auto">
          <a:xfrm>
            <a:off x="1508408" y="3644890"/>
            <a:ext cx="474487" cy="475426"/>
            <a:chOff x="9613900" y="6082038"/>
            <a:chExt cx="595634" cy="596892"/>
          </a:xfrm>
        </p:grpSpPr>
        <p:sp>
          <p:nvSpPr>
            <p:cNvPr id="25" name="Cube 1448"/>
            <p:cNvSpPr>
              <a:spLocks noChangeArrowheads="1"/>
            </p:cNvSpPr>
            <p:nvPr/>
          </p:nvSpPr>
          <p:spPr bwMode="auto">
            <a:xfrm>
              <a:off x="9613900" y="64389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Cube 1449"/>
            <p:cNvSpPr>
              <a:spLocks noChangeArrowheads="1"/>
            </p:cNvSpPr>
            <p:nvPr/>
          </p:nvSpPr>
          <p:spPr bwMode="auto">
            <a:xfrm>
              <a:off x="9790430" y="64389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Cube 1450"/>
            <p:cNvSpPr>
              <a:spLocks noChangeArrowheads="1"/>
            </p:cNvSpPr>
            <p:nvPr/>
          </p:nvSpPr>
          <p:spPr bwMode="auto">
            <a:xfrm>
              <a:off x="9969500" y="64389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Cube 1451"/>
            <p:cNvSpPr>
              <a:spLocks noChangeArrowheads="1"/>
            </p:cNvSpPr>
            <p:nvPr/>
          </p:nvSpPr>
          <p:spPr bwMode="auto">
            <a:xfrm>
              <a:off x="9613900" y="62611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Cube 1452"/>
            <p:cNvSpPr>
              <a:spLocks noChangeArrowheads="1"/>
            </p:cNvSpPr>
            <p:nvPr/>
          </p:nvSpPr>
          <p:spPr bwMode="auto">
            <a:xfrm>
              <a:off x="9790431" y="62611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Cube 1453"/>
            <p:cNvSpPr>
              <a:spLocks noChangeArrowheads="1"/>
            </p:cNvSpPr>
            <p:nvPr/>
          </p:nvSpPr>
          <p:spPr bwMode="auto">
            <a:xfrm>
              <a:off x="9969500" y="62611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Cube 1454"/>
            <p:cNvSpPr>
              <a:spLocks noChangeArrowheads="1"/>
            </p:cNvSpPr>
            <p:nvPr/>
          </p:nvSpPr>
          <p:spPr bwMode="auto">
            <a:xfrm>
              <a:off x="9613904" y="6082038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Cube 1455"/>
            <p:cNvSpPr>
              <a:spLocks noChangeArrowheads="1"/>
            </p:cNvSpPr>
            <p:nvPr/>
          </p:nvSpPr>
          <p:spPr bwMode="auto">
            <a:xfrm>
              <a:off x="9790434" y="6082038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Cube 1456"/>
            <p:cNvSpPr>
              <a:spLocks noChangeArrowheads="1"/>
            </p:cNvSpPr>
            <p:nvPr/>
          </p:nvSpPr>
          <p:spPr bwMode="auto">
            <a:xfrm>
              <a:off x="9969504" y="6082038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1457"/>
          <p:cNvGrpSpPr>
            <a:grpSpLocks/>
          </p:cNvGrpSpPr>
          <p:nvPr/>
        </p:nvGrpSpPr>
        <p:grpSpPr bwMode="auto">
          <a:xfrm>
            <a:off x="2053188" y="3644890"/>
            <a:ext cx="474487" cy="475426"/>
            <a:chOff x="9613900" y="6082038"/>
            <a:chExt cx="595634" cy="596892"/>
          </a:xfrm>
        </p:grpSpPr>
        <p:sp>
          <p:nvSpPr>
            <p:cNvPr id="35" name="Cube 1458"/>
            <p:cNvSpPr>
              <a:spLocks noChangeArrowheads="1"/>
            </p:cNvSpPr>
            <p:nvPr/>
          </p:nvSpPr>
          <p:spPr bwMode="auto">
            <a:xfrm>
              <a:off x="9613900" y="64389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Cube 1459"/>
            <p:cNvSpPr>
              <a:spLocks noChangeArrowheads="1"/>
            </p:cNvSpPr>
            <p:nvPr/>
          </p:nvSpPr>
          <p:spPr bwMode="auto">
            <a:xfrm>
              <a:off x="9790430" y="64389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Cube 1460"/>
            <p:cNvSpPr>
              <a:spLocks noChangeArrowheads="1"/>
            </p:cNvSpPr>
            <p:nvPr/>
          </p:nvSpPr>
          <p:spPr bwMode="auto">
            <a:xfrm>
              <a:off x="9969500" y="64389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Cube 1461"/>
            <p:cNvSpPr>
              <a:spLocks noChangeArrowheads="1"/>
            </p:cNvSpPr>
            <p:nvPr/>
          </p:nvSpPr>
          <p:spPr bwMode="auto">
            <a:xfrm>
              <a:off x="9613900" y="62611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Cube 1462"/>
            <p:cNvSpPr>
              <a:spLocks noChangeArrowheads="1"/>
            </p:cNvSpPr>
            <p:nvPr/>
          </p:nvSpPr>
          <p:spPr bwMode="auto">
            <a:xfrm>
              <a:off x="9790431" y="62611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Cube 1463"/>
            <p:cNvSpPr>
              <a:spLocks noChangeArrowheads="1"/>
            </p:cNvSpPr>
            <p:nvPr/>
          </p:nvSpPr>
          <p:spPr bwMode="auto">
            <a:xfrm>
              <a:off x="9969500" y="62611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Cube 1464"/>
            <p:cNvSpPr>
              <a:spLocks noChangeArrowheads="1"/>
            </p:cNvSpPr>
            <p:nvPr/>
          </p:nvSpPr>
          <p:spPr bwMode="auto">
            <a:xfrm>
              <a:off x="9613904" y="6082038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Cube 1465"/>
            <p:cNvSpPr>
              <a:spLocks noChangeArrowheads="1"/>
            </p:cNvSpPr>
            <p:nvPr/>
          </p:nvSpPr>
          <p:spPr bwMode="auto">
            <a:xfrm>
              <a:off x="9790434" y="6082038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Cube 1466"/>
            <p:cNvSpPr>
              <a:spLocks noChangeArrowheads="1"/>
            </p:cNvSpPr>
            <p:nvPr/>
          </p:nvSpPr>
          <p:spPr bwMode="auto">
            <a:xfrm>
              <a:off x="9969504" y="6082038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1468"/>
          <p:cNvGrpSpPr>
            <a:grpSpLocks/>
          </p:cNvGrpSpPr>
          <p:nvPr/>
        </p:nvGrpSpPr>
        <p:grpSpPr bwMode="auto">
          <a:xfrm>
            <a:off x="963627" y="3117752"/>
            <a:ext cx="474487" cy="475426"/>
            <a:chOff x="9613900" y="6082038"/>
            <a:chExt cx="595634" cy="596892"/>
          </a:xfrm>
          <a:solidFill>
            <a:srgbClr val="003698"/>
          </a:solidFill>
        </p:grpSpPr>
        <p:sp>
          <p:nvSpPr>
            <p:cNvPr id="45" name="Cube 1469"/>
            <p:cNvSpPr>
              <a:spLocks noChangeArrowheads="1"/>
            </p:cNvSpPr>
            <p:nvPr/>
          </p:nvSpPr>
          <p:spPr bwMode="auto">
            <a:xfrm>
              <a:off x="9613900" y="64389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Cube 1470"/>
            <p:cNvSpPr>
              <a:spLocks noChangeArrowheads="1"/>
            </p:cNvSpPr>
            <p:nvPr/>
          </p:nvSpPr>
          <p:spPr bwMode="auto">
            <a:xfrm>
              <a:off x="9790430" y="64389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Cube 1471"/>
            <p:cNvSpPr>
              <a:spLocks noChangeArrowheads="1"/>
            </p:cNvSpPr>
            <p:nvPr/>
          </p:nvSpPr>
          <p:spPr bwMode="auto">
            <a:xfrm>
              <a:off x="9969500" y="64389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Cube 1472"/>
            <p:cNvSpPr>
              <a:spLocks noChangeArrowheads="1"/>
            </p:cNvSpPr>
            <p:nvPr/>
          </p:nvSpPr>
          <p:spPr bwMode="auto">
            <a:xfrm>
              <a:off x="9613900" y="62611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Cube 1473"/>
            <p:cNvSpPr>
              <a:spLocks noChangeArrowheads="1"/>
            </p:cNvSpPr>
            <p:nvPr/>
          </p:nvSpPr>
          <p:spPr bwMode="auto">
            <a:xfrm>
              <a:off x="9790431" y="62611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Cube 1474"/>
            <p:cNvSpPr>
              <a:spLocks noChangeArrowheads="1"/>
            </p:cNvSpPr>
            <p:nvPr/>
          </p:nvSpPr>
          <p:spPr bwMode="auto">
            <a:xfrm>
              <a:off x="9969500" y="62611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Cube 1475"/>
            <p:cNvSpPr>
              <a:spLocks noChangeArrowheads="1"/>
            </p:cNvSpPr>
            <p:nvPr/>
          </p:nvSpPr>
          <p:spPr bwMode="auto">
            <a:xfrm>
              <a:off x="9613904" y="6082038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Cube 1476"/>
            <p:cNvSpPr>
              <a:spLocks noChangeArrowheads="1"/>
            </p:cNvSpPr>
            <p:nvPr/>
          </p:nvSpPr>
          <p:spPr bwMode="auto">
            <a:xfrm>
              <a:off x="9790434" y="6082038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Cube 1477"/>
            <p:cNvSpPr>
              <a:spLocks noChangeArrowheads="1"/>
            </p:cNvSpPr>
            <p:nvPr/>
          </p:nvSpPr>
          <p:spPr bwMode="auto">
            <a:xfrm>
              <a:off x="9969504" y="6082038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4" name="Group 1478"/>
          <p:cNvGrpSpPr>
            <a:grpSpLocks/>
          </p:cNvGrpSpPr>
          <p:nvPr/>
        </p:nvGrpSpPr>
        <p:grpSpPr bwMode="auto">
          <a:xfrm>
            <a:off x="418846" y="3117752"/>
            <a:ext cx="474487" cy="475426"/>
            <a:chOff x="9613900" y="6082038"/>
            <a:chExt cx="595634" cy="596892"/>
          </a:xfrm>
          <a:solidFill>
            <a:srgbClr val="003698"/>
          </a:solidFill>
        </p:grpSpPr>
        <p:sp>
          <p:nvSpPr>
            <p:cNvPr id="55" name="Cube 1479"/>
            <p:cNvSpPr>
              <a:spLocks noChangeArrowheads="1"/>
            </p:cNvSpPr>
            <p:nvPr/>
          </p:nvSpPr>
          <p:spPr bwMode="auto">
            <a:xfrm>
              <a:off x="9613900" y="64389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Cube 1480"/>
            <p:cNvSpPr>
              <a:spLocks noChangeArrowheads="1"/>
            </p:cNvSpPr>
            <p:nvPr/>
          </p:nvSpPr>
          <p:spPr bwMode="auto">
            <a:xfrm>
              <a:off x="9790430" y="64389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Cube 1481"/>
            <p:cNvSpPr>
              <a:spLocks noChangeArrowheads="1"/>
            </p:cNvSpPr>
            <p:nvPr/>
          </p:nvSpPr>
          <p:spPr bwMode="auto">
            <a:xfrm>
              <a:off x="9969500" y="64389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Cube 1482"/>
            <p:cNvSpPr>
              <a:spLocks noChangeArrowheads="1"/>
            </p:cNvSpPr>
            <p:nvPr/>
          </p:nvSpPr>
          <p:spPr bwMode="auto">
            <a:xfrm>
              <a:off x="9613900" y="62611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Cube 1483"/>
            <p:cNvSpPr>
              <a:spLocks noChangeArrowheads="1"/>
            </p:cNvSpPr>
            <p:nvPr/>
          </p:nvSpPr>
          <p:spPr bwMode="auto">
            <a:xfrm>
              <a:off x="9790431" y="62611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Cube 1484"/>
            <p:cNvSpPr>
              <a:spLocks noChangeArrowheads="1"/>
            </p:cNvSpPr>
            <p:nvPr/>
          </p:nvSpPr>
          <p:spPr bwMode="auto">
            <a:xfrm>
              <a:off x="9969500" y="62611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Cube 1485"/>
            <p:cNvSpPr>
              <a:spLocks noChangeArrowheads="1"/>
            </p:cNvSpPr>
            <p:nvPr/>
          </p:nvSpPr>
          <p:spPr bwMode="auto">
            <a:xfrm>
              <a:off x="9613904" y="6082038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Cube 1486"/>
            <p:cNvSpPr>
              <a:spLocks noChangeArrowheads="1"/>
            </p:cNvSpPr>
            <p:nvPr/>
          </p:nvSpPr>
          <p:spPr bwMode="auto">
            <a:xfrm>
              <a:off x="9790434" y="6082038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Cube 1487"/>
            <p:cNvSpPr>
              <a:spLocks noChangeArrowheads="1"/>
            </p:cNvSpPr>
            <p:nvPr/>
          </p:nvSpPr>
          <p:spPr bwMode="auto">
            <a:xfrm>
              <a:off x="9969504" y="6082038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4" name="Freeform 4"/>
          <p:cNvSpPr>
            <a:spLocks/>
          </p:cNvSpPr>
          <p:nvPr/>
        </p:nvSpPr>
        <p:spPr bwMode="auto">
          <a:xfrm>
            <a:off x="377109" y="4058913"/>
            <a:ext cx="2192303" cy="482112"/>
          </a:xfrm>
          <a:custGeom>
            <a:avLst/>
            <a:gdLst>
              <a:gd name="T0" fmla="*/ 2147483647 w 222"/>
              <a:gd name="T1" fmla="*/ 0 h 36"/>
              <a:gd name="T2" fmla="*/ 2147483647 w 222"/>
              <a:gd name="T3" fmla="*/ 2147483647 h 36"/>
              <a:gd name="T4" fmla="*/ 2147483647 w 222"/>
              <a:gd name="T5" fmla="*/ 2147483647 h 36"/>
              <a:gd name="T6" fmla="*/ 2147483647 w 222"/>
              <a:gd name="T7" fmla="*/ 2147483647 h 36"/>
              <a:gd name="T8" fmla="*/ 2147483647 w 222"/>
              <a:gd name="T9" fmla="*/ 2147483647 h 36"/>
              <a:gd name="T10" fmla="*/ 2147483647 w 222"/>
              <a:gd name="T11" fmla="*/ 2147483647 h 36"/>
              <a:gd name="T12" fmla="*/ 0 w 222"/>
              <a:gd name="T13" fmla="*/ 0 h 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2"/>
              <a:gd name="T22" fmla="*/ 0 h 36"/>
              <a:gd name="T23" fmla="*/ 222 w 222"/>
              <a:gd name="T24" fmla="*/ 36 h 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2" h="36">
                <a:moveTo>
                  <a:pt x="222" y="0"/>
                </a:moveTo>
                <a:cubicBezTo>
                  <a:pt x="222" y="10"/>
                  <a:pt x="214" y="18"/>
                  <a:pt x="204" y="18"/>
                </a:cubicBezTo>
                <a:lnTo>
                  <a:pt x="130" y="18"/>
                </a:lnTo>
                <a:cubicBezTo>
                  <a:pt x="119" y="18"/>
                  <a:pt x="111" y="26"/>
                  <a:pt x="111" y="36"/>
                </a:cubicBezTo>
                <a:cubicBezTo>
                  <a:pt x="111" y="26"/>
                  <a:pt x="103" y="18"/>
                  <a:pt x="93" y="18"/>
                </a:cubicBezTo>
                <a:lnTo>
                  <a:pt x="19" y="18"/>
                </a:lnTo>
                <a:cubicBezTo>
                  <a:pt x="8" y="18"/>
                  <a:pt x="0" y="10"/>
                  <a:pt x="0" y="0"/>
                </a:cubicBezTo>
              </a:path>
            </a:pathLst>
          </a:custGeom>
          <a:noFill/>
          <a:ln w="42863">
            <a:solidFill>
              <a:srgbClr val="D575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>
              <a:solidFill>
                <a:srgbClr val="D57500"/>
              </a:solidFill>
            </a:endParaRPr>
          </a:p>
        </p:txBody>
      </p:sp>
      <p:grpSp>
        <p:nvGrpSpPr>
          <p:cNvPr id="65" name="Group 1478"/>
          <p:cNvGrpSpPr/>
          <p:nvPr/>
        </p:nvGrpSpPr>
        <p:grpSpPr bwMode="auto">
          <a:xfrm>
            <a:off x="596779" y="5018841"/>
            <a:ext cx="474486" cy="475426"/>
            <a:chOff x="9613900" y="6082038"/>
            <a:chExt cx="595634" cy="596892"/>
          </a:xfrm>
          <a:solidFill>
            <a:srgbClr val="003698"/>
          </a:solidFill>
        </p:grpSpPr>
        <p:sp>
          <p:nvSpPr>
            <p:cNvPr id="66" name="Cube 65"/>
            <p:cNvSpPr/>
            <p:nvPr/>
          </p:nvSpPr>
          <p:spPr bwMode="auto">
            <a:xfrm>
              <a:off x="961390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67" name="Cube 66"/>
            <p:cNvSpPr/>
            <p:nvPr/>
          </p:nvSpPr>
          <p:spPr bwMode="auto">
            <a:xfrm>
              <a:off x="979043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68" name="Cube 67"/>
            <p:cNvSpPr/>
            <p:nvPr/>
          </p:nvSpPr>
          <p:spPr bwMode="auto">
            <a:xfrm>
              <a:off x="996950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69" name="Cube 68"/>
            <p:cNvSpPr/>
            <p:nvPr/>
          </p:nvSpPr>
          <p:spPr bwMode="auto">
            <a:xfrm>
              <a:off x="9613900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70" name="Cube 69"/>
            <p:cNvSpPr/>
            <p:nvPr/>
          </p:nvSpPr>
          <p:spPr bwMode="auto">
            <a:xfrm>
              <a:off x="9790431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71" name="Cube 70"/>
            <p:cNvSpPr/>
            <p:nvPr/>
          </p:nvSpPr>
          <p:spPr bwMode="auto">
            <a:xfrm>
              <a:off x="9969494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72" name="Cube 71"/>
            <p:cNvSpPr/>
            <p:nvPr/>
          </p:nvSpPr>
          <p:spPr bwMode="auto">
            <a:xfrm>
              <a:off x="961390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73" name="Cube 72"/>
            <p:cNvSpPr/>
            <p:nvPr/>
          </p:nvSpPr>
          <p:spPr bwMode="auto">
            <a:xfrm>
              <a:off x="979043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74" name="Cube 73"/>
            <p:cNvSpPr/>
            <p:nvPr/>
          </p:nvSpPr>
          <p:spPr bwMode="auto">
            <a:xfrm>
              <a:off x="996950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</p:grpSp>
      <p:grpSp>
        <p:nvGrpSpPr>
          <p:cNvPr id="75" name="Group 1468"/>
          <p:cNvGrpSpPr/>
          <p:nvPr/>
        </p:nvGrpSpPr>
        <p:grpSpPr bwMode="auto">
          <a:xfrm>
            <a:off x="1022938" y="5018841"/>
            <a:ext cx="474486" cy="475426"/>
            <a:chOff x="9613900" y="6082038"/>
            <a:chExt cx="595634" cy="596892"/>
          </a:xfrm>
          <a:solidFill>
            <a:srgbClr val="003698"/>
          </a:solidFill>
        </p:grpSpPr>
        <p:sp>
          <p:nvSpPr>
            <p:cNvPr id="76" name="Cube 75"/>
            <p:cNvSpPr/>
            <p:nvPr/>
          </p:nvSpPr>
          <p:spPr bwMode="auto">
            <a:xfrm>
              <a:off x="961390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77" name="Cube 76"/>
            <p:cNvSpPr/>
            <p:nvPr/>
          </p:nvSpPr>
          <p:spPr bwMode="auto">
            <a:xfrm>
              <a:off x="979043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78" name="Cube 77"/>
            <p:cNvSpPr/>
            <p:nvPr/>
          </p:nvSpPr>
          <p:spPr bwMode="auto">
            <a:xfrm>
              <a:off x="996950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79" name="Cube 78"/>
            <p:cNvSpPr/>
            <p:nvPr/>
          </p:nvSpPr>
          <p:spPr bwMode="auto">
            <a:xfrm>
              <a:off x="9613900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80" name="Cube 79"/>
            <p:cNvSpPr/>
            <p:nvPr/>
          </p:nvSpPr>
          <p:spPr bwMode="auto">
            <a:xfrm>
              <a:off x="9790431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81" name="Cube 80"/>
            <p:cNvSpPr/>
            <p:nvPr/>
          </p:nvSpPr>
          <p:spPr bwMode="auto">
            <a:xfrm>
              <a:off x="9969500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82" name="Cube 81"/>
            <p:cNvSpPr/>
            <p:nvPr/>
          </p:nvSpPr>
          <p:spPr bwMode="auto">
            <a:xfrm>
              <a:off x="961390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83" name="Cube 82"/>
            <p:cNvSpPr/>
            <p:nvPr/>
          </p:nvSpPr>
          <p:spPr bwMode="auto">
            <a:xfrm>
              <a:off x="979043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84" name="Cube 83"/>
            <p:cNvSpPr/>
            <p:nvPr/>
          </p:nvSpPr>
          <p:spPr bwMode="auto">
            <a:xfrm>
              <a:off x="996950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</p:grpSp>
      <p:grpSp>
        <p:nvGrpSpPr>
          <p:cNvPr id="85" name="Group 1488"/>
          <p:cNvGrpSpPr/>
          <p:nvPr/>
        </p:nvGrpSpPr>
        <p:grpSpPr bwMode="auto">
          <a:xfrm>
            <a:off x="1449097" y="5018841"/>
            <a:ext cx="474486" cy="475426"/>
            <a:chOff x="9613900" y="6082038"/>
            <a:chExt cx="595634" cy="596892"/>
          </a:xfrm>
          <a:solidFill>
            <a:srgbClr val="B2B3B5"/>
          </a:solidFill>
        </p:grpSpPr>
        <p:sp>
          <p:nvSpPr>
            <p:cNvPr id="86" name="Cube 85"/>
            <p:cNvSpPr/>
            <p:nvPr/>
          </p:nvSpPr>
          <p:spPr bwMode="auto">
            <a:xfrm>
              <a:off x="961390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87" name="Cube 86"/>
            <p:cNvSpPr/>
            <p:nvPr/>
          </p:nvSpPr>
          <p:spPr bwMode="auto">
            <a:xfrm>
              <a:off x="979043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88" name="Cube 87"/>
            <p:cNvSpPr/>
            <p:nvPr/>
          </p:nvSpPr>
          <p:spPr bwMode="auto">
            <a:xfrm>
              <a:off x="996950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89" name="Cube 88"/>
            <p:cNvSpPr/>
            <p:nvPr/>
          </p:nvSpPr>
          <p:spPr bwMode="auto">
            <a:xfrm>
              <a:off x="9613900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90" name="Cube 89"/>
            <p:cNvSpPr/>
            <p:nvPr/>
          </p:nvSpPr>
          <p:spPr bwMode="auto">
            <a:xfrm>
              <a:off x="9790431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91" name="Cube 90"/>
            <p:cNvSpPr/>
            <p:nvPr/>
          </p:nvSpPr>
          <p:spPr bwMode="auto">
            <a:xfrm>
              <a:off x="9969500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92" name="Cube 91"/>
            <p:cNvSpPr/>
            <p:nvPr/>
          </p:nvSpPr>
          <p:spPr bwMode="auto">
            <a:xfrm>
              <a:off x="961390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93" name="Cube 92"/>
            <p:cNvSpPr/>
            <p:nvPr/>
          </p:nvSpPr>
          <p:spPr bwMode="auto">
            <a:xfrm>
              <a:off x="979043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94" name="Cube 93"/>
            <p:cNvSpPr/>
            <p:nvPr/>
          </p:nvSpPr>
          <p:spPr bwMode="auto">
            <a:xfrm>
              <a:off x="996950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</p:grpSp>
      <p:grpSp>
        <p:nvGrpSpPr>
          <p:cNvPr id="95" name="Group 1498"/>
          <p:cNvGrpSpPr/>
          <p:nvPr/>
        </p:nvGrpSpPr>
        <p:grpSpPr bwMode="auto">
          <a:xfrm>
            <a:off x="1875257" y="5018841"/>
            <a:ext cx="474486" cy="475426"/>
            <a:chOff x="9613900" y="6082038"/>
            <a:chExt cx="595634" cy="596892"/>
          </a:xfrm>
          <a:solidFill>
            <a:srgbClr val="B2B3B5"/>
          </a:solidFill>
        </p:grpSpPr>
        <p:sp>
          <p:nvSpPr>
            <p:cNvPr id="96" name="Cube 95"/>
            <p:cNvSpPr/>
            <p:nvPr/>
          </p:nvSpPr>
          <p:spPr bwMode="auto">
            <a:xfrm>
              <a:off x="961390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97" name="Cube 96"/>
            <p:cNvSpPr/>
            <p:nvPr/>
          </p:nvSpPr>
          <p:spPr bwMode="auto">
            <a:xfrm>
              <a:off x="979043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98" name="Cube 97"/>
            <p:cNvSpPr/>
            <p:nvPr/>
          </p:nvSpPr>
          <p:spPr bwMode="auto">
            <a:xfrm>
              <a:off x="996950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99" name="Cube 98"/>
            <p:cNvSpPr/>
            <p:nvPr/>
          </p:nvSpPr>
          <p:spPr bwMode="auto">
            <a:xfrm>
              <a:off x="9613900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100" name="Cube 99"/>
            <p:cNvSpPr/>
            <p:nvPr/>
          </p:nvSpPr>
          <p:spPr bwMode="auto">
            <a:xfrm>
              <a:off x="9790431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101" name="Cube 100"/>
            <p:cNvSpPr/>
            <p:nvPr/>
          </p:nvSpPr>
          <p:spPr bwMode="auto">
            <a:xfrm>
              <a:off x="9969500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102" name="Cube 101"/>
            <p:cNvSpPr/>
            <p:nvPr/>
          </p:nvSpPr>
          <p:spPr bwMode="auto">
            <a:xfrm>
              <a:off x="961390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103" name="Cube 102"/>
            <p:cNvSpPr/>
            <p:nvPr/>
          </p:nvSpPr>
          <p:spPr bwMode="auto">
            <a:xfrm>
              <a:off x="979043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104" name="Cube 103"/>
            <p:cNvSpPr/>
            <p:nvPr/>
          </p:nvSpPr>
          <p:spPr bwMode="auto">
            <a:xfrm>
              <a:off x="996950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</p:grpSp>
      <p:grpSp>
        <p:nvGrpSpPr>
          <p:cNvPr id="105" name="Group 1478"/>
          <p:cNvGrpSpPr/>
          <p:nvPr/>
        </p:nvGrpSpPr>
        <p:grpSpPr bwMode="auto">
          <a:xfrm>
            <a:off x="596779" y="4593739"/>
            <a:ext cx="474486" cy="475426"/>
            <a:chOff x="9613900" y="6082038"/>
            <a:chExt cx="595634" cy="596892"/>
          </a:xfrm>
          <a:solidFill>
            <a:srgbClr val="003698"/>
          </a:solidFill>
        </p:grpSpPr>
        <p:sp>
          <p:nvSpPr>
            <p:cNvPr id="106" name="Cube 105"/>
            <p:cNvSpPr/>
            <p:nvPr/>
          </p:nvSpPr>
          <p:spPr bwMode="auto">
            <a:xfrm>
              <a:off x="961390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107" name="Cube 106"/>
            <p:cNvSpPr/>
            <p:nvPr/>
          </p:nvSpPr>
          <p:spPr bwMode="auto">
            <a:xfrm>
              <a:off x="979043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108" name="Cube 107"/>
            <p:cNvSpPr/>
            <p:nvPr/>
          </p:nvSpPr>
          <p:spPr bwMode="auto">
            <a:xfrm>
              <a:off x="996950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109" name="Cube 108"/>
            <p:cNvSpPr/>
            <p:nvPr/>
          </p:nvSpPr>
          <p:spPr bwMode="auto">
            <a:xfrm>
              <a:off x="9613900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110" name="Cube 109"/>
            <p:cNvSpPr/>
            <p:nvPr/>
          </p:nvSpPr>
          <p:spPr bwMode="auto">
            <a:xfrm>
              <a:off x="9790431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111" name="Cube 110"/>
            <p:cNvSpPr/>
            <p:nvPr/>
          </p:nvSpPr>
          <p:spPr bwMode="auto">
            <a:xfrm>
              <a:off x="9969494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112" name="Cube 111"/>
            <p:cNvSpPr/>
            <p:nvPr/>
          </p:nvSpPr>
          <p:spPr bwMode="auto">
            <a:xfrm>
              <a:off x="961390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113" name="Cube 112"/>
            <p:cNvSpPr/>
            <p:nvPr/>
          </p:nvSpPr>
          <p:spPr bwMode="auto">
            <a:xfrm>
              <a:off x="979043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114" name="Cube 113"/>
            <p:cNvSpPr/>
            <p:nvPr/>
          </p:nvSpPr>
          <p:spPr bwMode="auto">
            <a:xfrm>
              <a:off x="996950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</p:grpSp>
      <p:grpSp>
        <p:nvGrpSpPr>
          <p:cNvPr id="115" name="Group 1468"/>
          <p:cNvGrpSpPr/>
          <p:nvPr/>
        </p:nvGrpSpPr>
        <p:grpSpPr bwMode="auto">
          <a:xfrm>
            <a:off x="1022938" y="4593739"/>
            <a:ext cx="474486" cy="475426"/>
            <a:chOff x="9613900" y="6082038"/>
            <a:chExt cx="595634" cy="596892"/>
          </a:xfrm>
          <a:solidFill>
            <a:srgbClr val="003698"/>
          </a:solidFill>
        </p:grpSpPr>
        <p:sp>
          <p:nvSpPr>
            <p:cNvPr id="116" name="Cube 115"/>
            <p:cNvSpPr/>
            <p:nvPr/>
          </p:nvSpPr>
          <p:spPr bwMode="auto">
            <a:xfrm>
              <a:off x="961390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117" name="Cube 116"/>
            <p:cNvSpPr/>
            <p:nvPr/>
          </p:nvSpPr>
          <p:spPr bwMode="auto">
            <a:xfrm>
              <a:off x="979043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118" name="Cube 117"/>
            <p:cNvSpPr/>
            <p:nvPr/>
          </p:nvSpPr>
          <p:spPr bwMode="auto">
            <a:xfrm>
              <a:off x="996950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119" name="Cube 118"/>
            <p:cNvSpPr/>
            <p:nvPr/>
          </p:nvSpPr>
          <p:spPr bwMode="auto">
            <a:xfrm>
              <a:off x="9613900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120" name="Cube 119"/>
            <p:cNvSpPr/>
            <p:nvPr/>
          </p:nvSpPr>
          <p:spPr bwMode="auto">
            <a:xfrm>
              <a:off x="9790431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121" name="Cube 120"/>
            <p:cNvSpPr/>
            <p:nvPr/>
          </p:nvSpPr>
          <p:spPr bwMode="auto">
            <a:xfrm>
              <a:off x="9969500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122" name="Cube 121"/>
            <p:cNvSpPr/>
            <p:nvPr/>
          </p:nvSpPr>
          <p:spPr bwMode="auto">
            <a:xfrm>
              <a:off x="961390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123" name="Cube 122"/>
            <p:cNvSpPr/>
            <p:nvPr/>
          </p:nvSpPr>
          <p:spPr bwMode="auto">
            <a:xfrm>
              <a:off x="979043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124" name="Cube 123"/>
            <p:cNvSpPr/>
            <p:nvPr/>
          </p:nvSpPr>
          <p:spPr bwMode="auto">
            <a:xfrm>
              <a:off x="996950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</p:grpSp>
      <p:grpSp>
        <p:nvGrpSpPr>
          <p:cNvPr id="125" name="Group 1488"/>
          <p:cNvGrpSpPr/>
          <p:nvPr/>
        </p:nvGrpSpPr>
        <p:grpSpPr bwMode="auto">
          <a:xfrm>
            <a:off x="1449097" y="4593739"/>
            <a:ext cx="474486" cy="475426"/>
            <a:chOff x="9613900" y="6082038"/>
            <a:chExt cx="595634" cy="596892"/>
          </a:xfrm>
          <a:solidFill>
            <a:srgbClr val="B2B3B5"/>
          </a:solidFill>
        </p:grpSpPr>
        <p:sp>
          <p:nvSpPr>
            <p:cNvPr id="126" name="Cube 125"/>
            <p:cNvSpPr/>
            <p:nvPr/>
          </p:nvSpPr>
          <p:spPr bwMode="auto">
            <a:xfrm>
              <a:off x="961390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127" name="Cube 126"/>
            <p:cNvSpPr/>
            <p:nvPr/>
          </p:nvSpPr>
          <p:spPr bwMode="auto">
            <a:xfrm>
              <a:off x="979043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128" name="Cube 127"/>
            <p:cNvSpPr/>
            <p:nvPr/>
          </p:nvSpPr>
          <p:spPr bwMode="auto">
            <a:xfrm>
              <a:off x="996950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129" name="Cube 128"/>
            <p:cNvSpPr/>
            <p:nvPr/>
          </p:nvSpPr>
          <p:spPr bwMode="auto">
            <a:xfrm>
              <a:off x="9613900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130" name="Cube 129"/>
            <p:cNvSpPr/>
            <p:nvPr/>
          </p:nvSpPr>
          <p:spPr bwMode="auto">
            <a:xfrm>
              <a:off x="9790431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131" name="Cube 130"/>
            <p:cNvSpPr/>
            <p:nvPr/>
          </p:nvSpPr>
          <p:spPr bwMode="auto">
            <a:xfrm>
              <a:off x="9969500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132" name="Cube 131"/>
            <p:cNvSpPr/>
            <p:nvPr/>
          </p:nvSpPr>
          <p:spPr bwMode="auto">
            <a:xfrm>
              <a:off x="961390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133" name="Cube 132"/>
            <p:cNvSpPr/>
            <p:nvPr/>
          </p:nvSpPr>
          <p:spPr bwMode="auto">
            <a:xfrm>
              <a:off x="979043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134" name="Cube 133"/>
            <p:cNvSpPr/>
            <p:nvPr/>
          </p:nvSpPr>
          <p:spPr bwMode="auto">
            <a:xfrm>
              <a:off x="996950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</p:grpSp>
      <p:grpSp>
        <p:nvGrpSpPr>
          <p:cNvPr id="135" name="Group 1498"/>
          <p:cNvGrpSpPr/>
          <p:nvPr/>
        </p:nvGrpSpPr>
        <p:grpSpPr bwMode="auto">
          <a:xfrm>
            <a:off x="1875257" y="4593739"/>
            <a:ext cx="474486" cy="475426"/>
            <a:chOff x="9613900" y="6082038"/>
            <a:chExt cx="595634" cy="596892"/>
          </a:xfrm>
          <a:solidFill>
            <a:srgbClr val="B2B3B5"/>
          </a:solidFill>
        </p:grpSpPr>
        <p:sp>
          <p:nvSpPr>
            <p:cNvPr id="136" name="Cube 135"/>
            <p:cNvSpPr/>
            <p:nvPr/>
          </p:nvSpPr>
          <p:spPr bwMode="auto">
            <a:xfrm>
              <a:off x="961390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137" name="Cube 136"/>
            <p:cNvSpPr/>
            <p:nvPr/>
          </p:nvSpPr>
          <p:spPr bwMode="auto">
            <a:xfrm>
              <a:off x="979043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138" name="Cube 137"/>
            <p:cNvSpPr/>
            <p:nvPr/>
          </p:nvSpPr>
          <p:spPr bwMode="auto">
            <a:xfrm>
              <a:off x="996950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139" name="Cube 138"/>
            <p:cNvSpPr/>
            <p:nvPr/>
          </p:nvSpPr>
          <p:spPr bwMode="auto">
            <a:xfrm>
              <a:off x="9613900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140" name="Cube 139"/>
            <p:cNvSpPr/>
            <p:nvPr/>
          </p:nvSpPr>
          <p:spPr bwMode="auto">
            <a:xfrm>
              <a:off x="9790431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141" name="Cube 140"/>
            <p:cNvSpPr/>
            <p:nvPr/>
          </p:nvSpPr>
          <p:spPr bwMode="auto">
            <a:xfrm>
              <a:off x="9969500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142" name="Cube 141"/>
            <p:cNvSpPr/>
            <p:nvPr/>
          </p:nvSpPr>
          <p:spPr bwMode="auto">
            <a:xfrm>
              <a:off x="961390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143" name="Cube 142"/>
            <p:cNvSpPr/>
            <p:nvPr/>
          </p:nvSpPr>
          <p:spPr bwMode="auto">
            <a:xfrm>
              <a:off x="979043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144" name="Cube 143"/>
            <p:cNvSpPr/>
            <p:nvPr/>
          </p:nvSpPr>
          <p:spPr bwMode="auto">
            <a:xfrm>
              <a:off x="996950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</p:grpSp>
      <p:grpSp>
        <p:nvGrpSpPr>
          <p:cNvPr id="145" name="Group 1436"/>
          <p:cNvGrpSpPr>
            <a:grpSpLocks/>
          </p:cNvGrpSpPr>
          <p:nvPr/>
        </p:nvGrpSpPr>
        <p:grpSpPr bwMode="auto">
          <a:xfrm>
            <a:off x="3437115" y="3637050"/>
            <a:ext cx="474487" cy="475426"/>
            <a:chOff x="9613900" y="6082038"/>
            <a:chExt cx="595634" cy="596892"/>
          </a:xfrm>
        </p:grpSpPr>
        <p:sp>
          <p:nvSpPr>
            <p:cNvPr id="146" name="Cube 1431"/>
            <p:cNvSpPr>
              <a:spLocks noChangeArrowheads="1"/>
            </p:cNvSpPr>
            <p:nvPr/>
          </p:nvSpPr>
          <p:spPr bwMode="auto">
            <a:xfrm>
              <a:off x="9613900" y="64389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Cube 1432"/>
            <p:cNvSpPr>
              <a:spLocks noChangeArrowheads="1"/>
            </p:cNvSpPr>
            <p:nvPr/>
          </p:nvSpPr>
          <p:spPr bwMode="auto">
            <a:xfrm>
              <a:off x="9790430" y="64389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Cube 1433"/>
            <p:cNvSpPr>
              <a:spLocks noChangeArrowheads="1"/>
            </p:cNvSpPr>
            <p:nvPr/>
          </p:nvSpPr>
          <p:spPr bwMode="auto">
            <a:xfrm>
              <a:off x="9969500" y="64389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Cube 1428"/>
            <p:cNvSpPr>
              <a:spLocks noChangeArrowheads="1"/>
            </p:cNvSpPr>
            <p:nvPr/>
          </p:nvSpPr>
          <p:spPr bwMode="auto">
            <a:xfrm>
              <a:off x="9613900" y="62611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Cube 1429"/>
            <p:cNvSpPr>
              <a:spLocks noChangeArrowheads="1"/>
            </p:cNvSpPr>
            <p:nvPr/>
          </p:nvSpPr>
          <p:spPr bwMode="auto">
            <a:xfrm>
              <a:off x="9790431" y="62611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Cube 1430"/>
            <p:cNvSpPr>
              <a:spLocks noChangeArrowheads="1"/>
            </p:cNvSpPr>
            <p:nvPr/>
          </p:nvSpPr>
          <p:spPr bwMode="auto">
            <a:xfrm>
              <a:off x="9969500" y="62611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Cube 1427"/>
            <p:cNvSpPr>
              <a:spLocks noChangeArrowheads="1"/>
            </p:cNvSpPr>
            <p:nvPr/>
          </p:nvSpPr>
          <p:spPr bwMode="auto">
            <a:xfrm>
              <a:off x="9613904" y="6082038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Cube 1426"/>
            <p:cNvSpPr>
              <a:spLocks noChangeArrowheads="1"/>
            </p:cNvSpPr>
            <p:nvPr/>
          </p:nvSpPr>
          <p:spPr bwMode="auto">
            <a:xfrm>
              <a:off x="9790434" y="6082038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Cube 1424"/>
            <p:cNvSpPr>
              <a:spLocks noChangeArrowheads="1"/>
            </p:cNvSpPr>
            <p:nvPr/>
          </p:nvSpPr>
          <p:spPr bwMode="auto">
            <a:xfrm>
              <a:off x="9969504" y="6082038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5" name="Group 1437"/>
          <p:cNvGrpSpPr>
            <a:grpSpLocks/>
          </p:cNvGrpSpPr>
          <p:nvPr/>
        </p:nvGrpSpPr>
        <p:grpSpPr bwMode="auto">
          <a:xfrm>
            <a:off x="2892334" y="3637050"/>
            <a:ext cx="474487" cy="475426"/>
            <a:chOff x="9613900" y="6082038"/>
            <a:chExt cx="595634" cy="596892"/>
          </a:xfrm>
        </p:grpSpPr>
        <p:sp>
          <p:nvSpPr>
            <p:cNvPr id="156" name="Cube 1438"/>
            <p:cNvSpPr>
              <a:spLocks noChangeArrowheads="1"/>
            </p:cNvSpPr>
            <p:nvPr/>
          </p:nvSpPr>
          <p:spPr bwMode="auto">
            <a:xfrm>
              <a:off x="9613900" y="64389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Cube 1439"/>
            <p:cNvSpPr>
              <a:spLocks noChangeArrowheads="1"/>
            </p:cNvSpPr>
            <p:nvPr/>
          </p:nvSpPr>
          <p:spPr bwMode="auto">
            <a:xfrm>
              <a:off x="9790430" y="64389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Cube 1440"/>
            <p:cNvSpPr>
              <a:spLocks noChangeArrowheads="1"/>
            </p:cNvSpPr>
            <p:nvPr/>
          </p:nvSpPr>
          <p:spPr bwMode="auto">
            <a:xfrm>
              <a:off x="9969500" y="64389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Cube 1441"/>
            <p:cNvSpPr>
              <a:spLocks noChangeArrowheads="1"/>
            </p:cNvSpPr>
            <p:nvPr/>
          </p:nvSpPr>
          <p:spPr bwMode="auto">
            <a:xfrm>
              <a:off x="9613900" y="62611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Cube 1442"/>
            <p:cNvSpPr>
              <a:spLocks noChangeArrowheads="1"/>
            </p:cNvSpPr>
            <p:nvPr/>
          </p:nvSpPr>
          <p:spPr bwMode="auto">
            <a:xfrm>
              <a:off x="9790431" y="62611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Cube 1443"/>
            <p:cNvSpPr>
              <a:spLocks noChangeArrowheads="1"/>
            </p:cNvSpPr>
            <p:nvPr/>
          </p:nvSpPr>
          <p:spPr bwMode="auto">
            <a:xfrm>
              <a:off x="9969500" y="62611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Cube 1444"/>
            <p:cNvSpPr>
              <a:spLocks noChangeArrowheads="1"/>
            </p:cNvSpPr>
            <p:nvPr/>
          </p:nvSpPr>
          <p:spPr bwMode="auto">
            <a:xfrm>
              <a:off x="9613904" y="6082038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Cube 1445"/>
            <p:cNvSpPr>
              <a:spLocks noChangeArrowheads="1"/>
            </p:cNvSpPr>
            <p:nvPr/>
          </p:nvSpPr>
          <p:spPr bwMode="auto">
            <a:xfrm>
              <a:off x="9790434" y="6082038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Cube 1446"/>
            <p:cNvSpPr>
              <a:spLocks noChangeArrowheads="1"/>
            </p:cNvSpPr>
            <p:nvPr/>
          </p:nvSpPr>
          <p:spPr bwMode="auto">
            <a:xfrm>
              <a:off x="9969504" y="6082038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5" name="Group 1447"/>
          <p:cNvGrpSpPr>
            <a:grpSpLocks/>
          </p:cNvGrpSpPr>
          <p:nvPr/>
        </p:nvGrpSpPr>
        <p:grpSpPr bwMode="auto">
          <a:xfrm>
            <a:off x="3981896" y="3637050"/>
            <a:ext cx="474487" cy="475426"/>
            <a:chOff x="9613900" y="6082038"/>
            <a:chExt cx="595634" cy="596892"/>
          </a:xfrm>
          <a:solidFill>
            <a:srgbClr val="003698"/>
          </a:solidFill>
        </p:grpSpPr>
        <p:sp>
          <p:nvSpPr>
            <p:cNvPr id="166" name="Cube 1448"/>
            <p:cNvSpPr>
              <a:spLocks noChangeArrowheads="1"/>
            </p:cNvSpPr>
            <p:nvPr/>
          </p:nvSpPr>
          <p:spPr bwMode="auto">
            <a:xfrm>
              <a:off x="9613900" y="64389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Cube 1449"/>
            <p:cNvSpPr>
              <a:spLocks noChangeArrowheads="1"/>
            </p:cNvSpPr>
            <p:nvPr/>
          </p:nvSpPr>
          <p:spPr bwMode="auto">
            <a:xfrm>
              <a:off x="9790430" y="64389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Cube 1450"/>
            <p:cNvSpPr>
              <a:spLocks noChangeArrowheads="1"/>
            </p:cNvSpPr>
            <p:nvPr/>
          </p:nvSpPr>
          <p:spPr bwMode="auto">
            <a:xfrm>
              <a:off x="9969500" y="64389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Cube 1451"/>
            <p:cNvSpPr>
              <a:spLocks noChangeArrowheads="1"/>
            </p:cNvSpPr>
            <p:nvPr/>
          </p:nvSpPr>
          <p:spPr bwMode="auto">
            <a:xfrm>
              <a:off x="9613900" y="62611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Cube 1452"/>
            <p:cNvSpPr>
              <a:spLocks noChangeArrowheads="1"/>
            </p:cNvSpPr>
            <p:nvPr/>
          </p:nvSpPr>
          <p:spPr bwMode="auto">
            <a:xfrm>
              <a:off x="9790431" y="62611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Cube 1453"/>
            <p:cNvSpPr>
              <a:spLocks noChangeArrowheads="1"/>
            </p:cNvSpPr>
            <p:nvPr/>
          </p:nvSpPr>
          <p:spPr bwMode="auto">
            <a:xfrm>
              <a:off x="9969500" y="62611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Cube 1454"/>
            <p:cNvSpPr>
              <a:spLocks noChangeArrowheads="1"/>
            </p:cNvSpPr>
            <p:nvPr/>
          </p:nvSpPr>
          <p:spPr bwMode="auto">
            <a:xfrm>
              <a:off x="9613904" y="6082038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Cube 1455"/>
            <p:cNvSpPr>
              <a:spLocks noChangeArrowheads="1"/>
            </p:cNvSpPr>
            <p:nvPr/>
          </p:nvSpPr>
          <p:spPr bwMode="auto">
            <a:xfrm>
              <a:off x="9790434" y="6082038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Cube 1456"/>
            <p:cNvSpPr>
              <a:spLocks noChangeArrowheads="1"/>
            </p:cNvSpPr>
            <p:nvPr/>
          </p:nvSpPr>
          <p:spPr bwMode="auto">
            <a:xfrm>
              <a:off x="9969504" y="6082038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5" name="Group 1457"/>
          <p:cNvGrpSpPr>
            <a:grpSpLocks/>
          </p:cNvGrpSpPr>
          <p:nvPr/>
        </p:nvGrpSpPr>
        <p:grpSpPr bwMode="auto">
          <a:xfrm>
            <a:off x="4526676" y="3637050"/>
            <a:ext cx="474487" cy="475426"/>
            <a:chOff x="9613900" y="6082038"/>
            <a:chExt cx="595634" cy="596892"/>
          </a:xfrm>
          <a:solidFill>
            <a:srgbClr val="003698"/>
          </a:solidFill>
        </p:grpSpPr>
        <p:sp>
          <p:nvSpPr>
            <p:cNvPr id="176" name="Cube 1458"/>
            <p:cNvSpPr>
              <a:spLocks noChangeArrowheads="1"/>
            </p:cNvSpPr>
            <p:nvPr/>
          </p:nvSpPr>
          <p:spPr bwMode="auto">
            <a:xfrm>
              <a:off x="9613900" y="64389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Cube 1459"/>
            <p:cNvSpPr>
              <a:spLocks noChangeArrowheads="1"/>
            </p:cNvSpPr>
            <p:nvPr/>
          </p:nvSpPr>
          <p:spPr bwMode="auto">
            <a:xfrm>
              <a:off x="9790430" y="64389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Cube 1460"/>
            <p:cNvSpPr>
              <a:spLocks noChangeArrowheads="1"/>
            </p:cNvSpPr>
            <p:nvPr/>
          </p:nvSpPr>
          <p:spPr bwMode="auto">
            <a:xfrm>
              <a:off x="9969500" y="64389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Cube 1461"/>
            <p:cNvSpPr>
              <a:spLocks noChangeArrowheads="1"/>
            </p:cNvSpPr>
            <p:nvPr/>
          </p:nvSpPr>
          <p:spPr bwMode="auto">
            <a:xfrm>
              <a:off x="9613900" y="62611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Cube 1462"/>
            <p:cNvSpPr>
              <a:spLocks noChangeArrowheads="1"/>
            </p:cNvSpPr>
            <p:nvPr/>
          </p:nvSpPr>
          <p:spPr bwMode="auto">
            <a:xfrm>
              <a:off x="9790431" y="62611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Cube 1463"/>
            <p:cNvSpPr>
              <a:spLocks noChangeArrowheads="1"/>
            </p:cNvSpPr>
            <p:nvPr/>
          </p:nvSpPr>
          <p:spPr bwMode="auto">
            <a:xfrm>
              <a:off x="9969500" y="62611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Cube 1464"/>
            <p:cNvSpPr>
              <a:spLocks noChangeArrowheads="1"/>
            </p:cNvSpPr>
            <p:nvPr/>
          </p:nvSpPr>
          <p:spPr bwMode="auto">
            <a:xfrm>
              <a:off x="9613904" y="6082038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Cube 1465"/>
            <p:cNvSpPr>
              <a:spLocks noChangeArrowheads="1"/>
            </p:cNvSpPr>
            <p:nvPr/>
          </p:nvSpPr>
          <p:spPr bwMode="auto">
            <a:xfrm>
              <a:off x="9790434" y="6082038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Cube 1466"/>
            <p:cNvSpPr>
              <a:spLocks noChangeArrowheads="1"/>
            </p:cNvSpPr>
            <p:nvPr/>
          </p:nvSpPr>
          <p:spPr bwMode="auto">
            <a:xfrm>
              <a:off x="9969504" y="6082038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5" name="Cube 1489"/>
          <p:cNvSpPr>
            <a:spLocks noChangeArrowheads="1"/>
          </p:cNvSpPr>
          <p:nvPr/>
        </p:nvSpPr>
        <p:spPr bwMode="auto">
          <a:xfrm>
            <a:off x="1508408" y="3401993"/>
            <a:ext cx="191210" cy="191185"/>
          </a:xfrm>
          <a:prstGeom prst="cube">
            <a:avLst>
              <a:gd name="adj" fmla="val 25000"/>
            </a:avLst>
          </a:prstGeom>
          <a:solidFill>
            <a:srgbClr val="D575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" name="Cube 1490"/>
          <p:cNvSpPr>
            <a:spLocks noChangeArrowheads="1"/>
          </p:cNvSpPr>
          <p:nvPr/>
        </p:nvSpPr>
        <p:spPr bwMode="auto">
          <a:xfrm>
            <a:off x="1649033" y="3401993"/>
            <a:ext cx="191210" cy="191185"/>
          </a:xfrm>
          <a:prstGeom prst="cube">
            <a:avLst>
              <a:gd name="adj" fmla="val 25000"/>
            </a:avLst>
          </a:prstGeom>
          <a:solidFill>
            <a:srgbClr val="D575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7" name="Cube 1491"/>
          <p:cNvSpPr>
            <a:spLocks noChangeArrowheads="1"/>
          </p:cNvSpPr>
          <p:nvPr/>
        </p:nvSpPr>
        <p:spPr bwMode="auto">
          <a:xfrm>
            <a:off x="1791682" y="3401993"/>
            <a:ext cx="191210" cy="191185"/>
          </a:xfrm>
          <a:prstGeom prst="cube">
            <a:avLst>
              <a:gd name="adj" fmla="val 25000"/>
            </a:avLst>
          </a:prstGeom>
          <a:solidFill>
            <a:srgbClr val="A83C0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8" name="Cube 1492"/>
          <p:cNvSpPr>
            <a:spLocks noChangeArrowheads="1"/>
          </p:cNvSpPr>
          <p:nvPr/>
        </p:nvSpPr>
        <p:spPr bwMode="auto">
          <a:xfrm>
            <a:off x="1508408" y="3260375"/>
            <a:ext cx="191210" cy="191185"/>
          </a:xfrm>
          <a:prstGeom prst="cube">
            <a:avLst>
              <a:gd name="adj" fmla="val 25000"/>
            </a:avLst>
          </a:prstGeom>
          <a:solidFill>
            <a:srgbClr val="D575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9" name="Cube 1493"/>
          <p:cNvSpPr>
            <a:spLocks noChangeArrowheads="1"/>
          </p:cNvSpPr>
          <p:nvPr/>
        </p:nvSpPr>
        <p:spPr bwMode="auto">
          <a:xfrm>
            <a:off x="1649034" y="3260375"/>
            <a:ext cx="191210" cy="191185"/>
          </a:xfrm>
          <a:prstGeom prst="cube">
            <a:avLst>
              <a:gd name="adj" fmla="val 25000"/>
            </a:avLst>
          </a:prstGeom>
          <a:solidFill>
            <a:srgbClr val="D575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0" name="Cube 1494"/>
          <p:cNvSpPr>
            <a:spLocks noChangeArrowheads="1"/>
          </p:cNvSpPr>
          <p:nvPr/>
        </p:nvSpPr>
        <p:spPr bwMode="auto">
          <a:xfrm>
            <a:off x="1791682" y="3260375"/>
            <a:ext cx="191210" cy="191185"/>
          </a:xfrm>
          <a:prstGeom prst="cube">
            <a:avLst>
              <a:gd name="adj" fmla="val 25000"/>
            </a:avLst>
          </a:prstGeom>
          <a:solidFill>
            <a:srgbClr val="A83C0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1" name="Cube 1495"/>
          <p:cNvSpPr>
            <a:spLocks noChangeArrowheads="1"/>
          </p:cNvSpPr>
          <p:nvPr/>
        </p:nvSpPr>
        <p:spPr bwMode="auto">
          <a:xfrm>
            <a:off x="1508411" y="3117752"/>
            <a:ext cx="191210" cy="191185"/>
          </a:xfrm>
          <a:prstGeom prst="cube">
            <a:avLst>
              <a:gd name="adj" fmla="val 25000"/>
            </a:avLst>
          </a:prstGeom>
          <a:solidFill>
            <a:srgbClr val="D575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" name="Cube 1496"/>
          <p:cNvSpPr>
            <a:spLocks noChangeArrowheads="1"/>
          </p:cNvSpPr>
          <p:nvPr/>
        </p:nvSpPr>
        <p:spPr bwMode="auto">
          <a:xfrm>
            <a:off x="1649036" y="3117752"/>
            <a:ext cx="191210" cy="191185"/>
          </a:xfrm>
          <a:prstGeom prst="cube">
            <a:avLst>
              <a:gd name="adj" fmla="val 25000"/>
            </a:avLst>
          </a:prstGeom>
          <a:solidFill>
            <a:srgbClr val="D575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3" name="Cube 1497"/>
          <p:cNvSpPr>
            <a:spLocks noChangeArrowheads="1"/>
          </p:cNvSpPr>
          <p:nvPr/>
        </p:nvSpPr>
        <p:spPr bwMode="auto">
          <a:xfrm>
            <a:off x="1791685" y="3117752"/>
            <a:ext cx="191210" cy="191185"/>
          </a:xfrm>
          <a:prstGeom prst="cube">
            <a:avLst>
              <a:gd name="adj" fmla="val 25000"/>
            </a:avLst>
          </a:prstGeom>
          <a:solidFill>
            <a:srgbClr val="A83C0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" name="Cube 1499"/>
          <p:cNvSpPr>
            <a:spLocks noChangeArrowheads="1"/>
          </p:cNvSpPr>
          <p:nvPr/>
        </p:nvSpPr>
        <p:spPr bwMode="auto">
          <a:xfrm>
            <a:off x="2053188" y="3401993"/>
            <a:ext cx="191210" cy="191185"/>
          </a:xfrm>
          <a:prstGeom prst="cube">
            <a:avLst>
              <a:gd name="adj" fmla="val 25000"/>
            </a:avLst>
          </a:prstGeom>
          <a:solidFill>
            <a:srgbClr val="A83C0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5" name="Cube 1500"/>
          <p:cNvSpPr>
            <a:spLocks noChangeArrowheads="1"/>
          </p:cNvSpPr>
          <p:nvPr/>
        </p:nvSpPr>
        <p:spPr bwMode="auto">
          <a:xfrm>
            <a:off x="2193813" y="3401993"/>
            <a:ext cx="191210" cy="191185"/>
          </a:xfrm>
          <a:prstGeom prst="cube">
            <a:avLst>
              <a:gd name="adj" fmla="val 25000"/>
            </a:avLst>
          </a:prstGeom>
          <a:solidFill>
            <a:srgbClr val="B2B3B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" name="Cube 1501"/>
          <p:cNvSpPr>
            <a:spLocks noChangeArrowheads="1"/>
          </p:cNvSpPr>
          <p:nvPr/>
        </p:nvSpPr>
        <p:spPr bwMode="auto">
          <a:xfrm>
            <a:off x="2336462" y="3401993"/>
            <a:ext cx="191210" cy="191185"/>
          </a:xfrm>
          <a:prstGeom prst="cube">
            <a:avLst>
              <a:gd name="adj" fmla="val 25000"/>
            </a:avLst>
          </a:prstGeom>
          <a:solidFill>
            <a:srgbClr val="B2B3B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7" name="Cube 1502"/>
          <p:cNvSpPr>
            <a:spLocks noChangeArrowheads="1"/>
          </p:cNvSpPr>
          <p:nvPr/>
        </p:nvSpPr>
        <p:spPr bwMode="auto">
          <a:xfrm>
            <a:off x="2053188" y="3260375"/>
            <a:ext cx="191210" cy="191185"/>
          </a:xfrm>
          <a:prstGeom prst="cube">
            <a:avLst>
              <a:gd name="adj" fmla="val 25000"/>
            </a:avLst>
          </a:prstGeom>
          <a:solidFill>
            <a:srgbClr val="A83C0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8" name="Cube 1503"/>
          <p:cNvSpPr>
            <a:spLocks noChangeArrowheads="1"/>
          </p:cNvSpPr>
          <p:nvPr/>
        </p:nvSpPr>
        <p:spPr bwMode="auto">
          <a:xfrm>
            <a:off x="2193814" y="3260375"/>
            <a:ext cx="191210" cy="191185"/>
          </a:xfrm>
          <a:prstGeom prst="cube">
            <a:avLst>
              <a:gd name="adj" fmla="val 25000"/>
            </a:avLst>
          </a:prstGeom>
          <a:solidFill>
            <a:srgbClr val="B2B3B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" name="Cube 1504"/>
          <p:cNvSpPr>
            <a:spLocks noChangeArrowheads="1"/>
          </p:cNvSpPr>
          <p:nvPr/>
        </p:nvSpPr>
        <p:spPr bwMode="auto">
          <a:xfrm>
            <a:off x="2336462" y="3260375"/>
            <a:ext cx="191210" cy="191185"/>
          </a:xfrm>
          <a:prstGeom prst="cube">
            <a:avLst>
              <a:gd name="adj" fmla="val 25000"/>
            </a:avLst>
          </a:prstGeom>
          <a:solidFill>
            <a:srgbClr val="B2B3B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0" name="Cube 1505"/>
          <p:cNvSpPr>
            <a:spLocks noChangeArrowheads="1"/>
          </p:cNvSpPr>
          <p:nvPr/>
        </p:nvSpPr>
        <p:spPr bwMode="auto">
          <a:xfrm>
            <a:off x="2053191" y="3117752"/>
            <a:ext cx="191210" cy="191185"/>
          </a:xfrm>
          <a:prstGeom prst="cube">
            <a:avLst>
              <a:gd name="adj" fmla="val 25000"/>
            </a:avLst>
          </a:prstGeom>
          <a:solidFill>
            <a:srgbClr val="A83C0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1" name="Cube 1506"/>
          <p:cNvSpPr>
            <a:spLocks noChangeArrowheads="1"/>
          </p:cNvSpPr>
          <p:nvPr/>
        </p:nvSpPr>
        <p:spPr bwMode="auto">
          <a:xfrm>
            <a:off x="2193816" y="3117752"/>
            <a:ext cx="191210" cy="191185"/>
          </a:xfrm>
          <a:prstGeom prst="cube">
            <a:avLst>
              <a:gd name="adj" fmla="val 25000"/>
            </a:avLst>
          </a:prstGeom>
          <a:solidFill>
            <a:srgbClr val="B2B3B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2" name="Cube 1507"/>
          <p:cNvSpPr>
            <a:spLocks noChangeArrowheads="1"/>
          </p:cNvSpPr>
          <p:nvPr/>
        </p:nvSpPr>
        <p:spPr bwMode="auto">
          <a:xfrm>
            <a:off x="2336465" y="3117752"/>
            <a:ext cx="191210" cy="191185"/>
          </a:xfrm>
          <a:prstGeom prst="cube">
            <a:avLst>
              <a:gd name="adj" fmla="val 25000"/>
            </a:avLst>
          </a:prstGeom>
          <a:solidFill>
            <a:srgbClr val="B2B3B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3" name="Cube 1469"/>
          <p:cNvSpPr>
            <a:spLocks noChangeArrowheads="1"/>
          </p:cNvSpPr>
          <p:nvPr/>
        </p:nvSpPr>
        <p:spPr bwMode="auto">
          <a:xfrm>
            <a:off x="3437115" y="3394153"/>
            <a:ext cx="191210" cy="191185"/>
          </a:xfrm>
          <a:prstGeom prst="cube">
            <a:avLst>
              <a:gd name="adj" fmla="val 25000"/>
            </a:avLst>
          </a:prstGeom>
          <a:solidFill>
            <a:srgbClr val="A83C0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" name="Cube 1470"/>
          <p:cNvSpPr>
            <a:spLocks noChangeArrowheads="1"/>
          </p:cNvSpPr>
          <p:nvPr/>
        </p:nvSpPr>
        <p:spPr bwMode="auto">
          <a:xfrm>
            <a:off x="3577740" y="3394153"/>
            <a:ext cx="191210" cy="191185"/>
          </a:xfrm>
          <a:prstGeom prst="cube">
            <a:avLst>
              <a:gd name="adj" fmla="val 25000"/>
            </a:avLst>
          </a:prstGeom>
          <a:solidFill>
            <a:srgbClr val="B2B3B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" name="Cube 1471"/>
          <p:cNvSpPr>
            <a:spLocks noChangeArrowheads="1"/>
          </p:cNvSpPr>
          <p:nvPr/>
        </p:nvSpPr>
        <p:spPr bwMode="auto">
          <a:xfrm>
            <a:off x="3720389" y="3394153"/>
            <a:ext cx="191210" cy="191185"/>
          </a:xfrm>
          <a:prstGeom prst="cube">
            <a:avLst>
              <a:gd name="adj" fmla="val 25000"/>
            </a:avLst>
          </a:prstGeom>
          <a:solidFill>
            <a:srgbClr val="B2B3B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" name="Cube 1472"/>
          <p:cNvSpPr>
            <a:spLocks noChangeArrowheads="1"/>
          </p:cNvSpPr>
          <p:nvPr/>
        </p:nvSpPr>
        <p:spPr bwMode="auto">
          <a:xfrm>
            <a:off x="3437115" y="3252535"/>
            <a:ext cx="191210" cy="191185"/>
          </a:xfrm>
          <a:prstGeom prst="cube">
            <a:avLst>
              <a:gd name="adj" fmla="val 25000"/>
            </a:avLst>
          </a:prstGeom>
          <a:solidFill>
            <a:srgbClr val="A83C0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" name="Cube 1473"/>
          <p:cNvSpPr>
            <a:spLocks noChangeArrowheads="1"/>
          </p:cNvSpPr>
          <p:nvPr/>
        </p:nvSpPr>
        <p:spPr bwMode="auto">
          <a:xfrm>
            <a:off x="3577741" y="3252535"/>
            <a:ext cx="191210" cy="191185"/>
          </a:xfrm>
          <a:prstGeom prst="cube">
            <a:avLst>
              <a:gd name="adj" fmla="val 25000"/>
            </a:avLst>
          </a:prstGeom>
          <a:solidFill>
            <a:srgbClr val="B2B3B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" name="Cube 1474"/>
          <p:cNvSpPr>
            <a:spLocks noChangeArrowheads="1"/>
          </p:cNvSpPr>
          <p:nvPr/>
        </p:nvSpPr>
        <p:spPr bwMode="auto">
          <a:xfrm>
            <a:off x="3720389" y="3252535"/>
            <a:ext cx="191210" cy="191185"/>
          </a:xfrm>
          <a:prstGeom prst="cube">
            <a:avLst>
              <a:gd name="adj" fmla="val 25000"/>
            </a:avLst>
          </a:prstGeom>
          <a:solidFill>
            <a:srgbClr val="B2B3B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9" name="Cube 1475"/>
          <p:cNvSpPr>
            <a:spLocks noChangeArrowheads="1"/>
          </p:cNvSpPr>
          <p:nvPr/>
        </p:nvSpPr>
        <p:spPr bwMode="auto">
          <a:xfrm>
            <a:off x="3437118" y="3109912"/>
            <a:ext cx="191210" cy="191185"/>
          </a:xfrm>
          <a:prstGeom prst="cube">
            <a:avLst>
              <a:gd name="adj" fmla="val 25000"/>
            </a:avLst>
          </a:prstGeom>
          <a:solidFill>
            <a:srgbClr val="A83C0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" name="Cube 1476"/>
          <p:cNvSpPr>
            <a:spLocks noChangeArrowheads="1"/>
          </p:cNvSpPr>
          <p:nvPr/>
        </p:nvSpPr>
        <p:spPr bwMode="auto">
          <a:xfrm>
            <a:off x="3577743" y="3109912"/>
            <a:ext cx="191210" cy="191185"/>
          </a:xfrm>
          <a:prstGeom prst="cube">
            <a:avLst>
              <a:gd name="adj" fmla="val 25000"/>
            </a:avLst>
          </a:prstGeom>
          <a:solidFill>
            <a:srgbClr val="B2B3B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" name="Cube 1477"/>
          <p:cNvSpPr>
            <a:spLocks noChangeArrowheads="1"/>
          </p:cNvSpPr>
          <p:nvPr/>
        </p:nvSpPr>
        <p:spPr bwMode="auto">
          <a:xfrm>
            <a:off x="3720392" y="3109912"/>
            <a:ext cx="191210" cy="191185"/>
          </a:xfrm>
          <a:prstGeom prst="cube">
            <a:avLst>
              <a:gd name="adj" fmla="val 25000"/>
            </a:avLst>
          </a:prstGeom>
          <a:solidFill>
            <a:srgbClr val="B2B3B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2" name="Cube 1479"/>
          <p:cNvSpPr>
            <a:spLocks noChangeArrowheads="1"/>
          </p:cNvSpPr>
          <p:nvPr/>
        </p:nvSpPr>
        <p:spPr bwMode="auto">
          <a:xfrm>
            <a:off x="2892334" y="3394153"/>
            <a:ext cx="191210" cy="191185"/>
          </a:xfrm>
          <a:prstGeom prst="cube">
            <a:avLst>
              <a:gd name="adj" fmla="val 25000"/>
            </a:avLst>
          </a:prstGeom>
          <a:solidFill>
            <a:srgbClr val="D575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3" name="Cube 1480"/>
          <p:cNvSpPr>
            <a:spLocks noChangeArrowheads="1"/>
          </p:cNvSpPr>
          <p:nvPr/>
        </p:nvSpPr>
        <p:spPr bwMode="auto">
          <a:xfrm>
            <a:off x="3032959" y="3394153"/>
            <a:ext cx="191210" cy="191185"/>
          </a:xfrm>
          <a:prstGeom prst="cube">
            <a:avLst>
              <a:gd name="adj" fmla="val 25000"/>
            </a:avLst>
          </a:prstGeom>
          <a:solidFill>
            <a:srgbClr val="D575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4" name="Cube 1481"/>
          <p:cNvSpPr>
            <a:spLocks noChangeArrowheads="1"/>
          </p:cNvSpPr>
          <p:nvPr/>
        </p:nvSpPr>
        <p:spPr bwMode="auto">
          <a:xfrm>
            <a:off x="3175608" y="3394153"/>
            <a:ext cx="191210" cy="191185"/>
          </a:xfrm>
          <a:prstGeom prst="cube">
            <a:avLst>
              <a:gd name="adj" fmla="val 25000"/>
            </a:avLst>
          </a:prstGeom>
          <a:solidFill>
            <a:srgbClr val="A83C0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" name="Cube 1482"/>
          <p:cNvSpPr>
            <a:spLocks noChangeArrowheads="1"/>
          </p:cNvSpPr>
          <p:nvPr/>
        </p:nvSpPr>
        <p:spPr bwMode="auto">
          <a:xfrm>
            <a:off x="2892334" y="3252535"/>
            <a:ext cx="191210" cy="191185"/>
          </a:xfrm>
          <a:prstGeom prst="cube">
            <a:avLst>
              <a:gd name="adj" fmla="val 25000"/>
            </a:avLst>
          </a:prstGeom>
          <a:solidFill>
            <a:srgbClr val="D575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6" name="Cube 1483"/>
          <p:cNvSpPr>
            <a:spLocks noChangeArrowheads="1"/>
          </p:cNvSpPr>
          <p:nvPr/>
        </p:nvSpPr>
        <p:spPr bwMode="auto">
          <a:xfrm>
            <a:off x="3032960" y="3252535"/>
            <a:ext cx="191210" cy="191185"/>
          </a:xfrm>
          <a:prstGeom prst="cube">
            <a:avLst>
              <a:gd name="adj" fmla="val 25000"/>
            </a:avLst>
          </a:prstGeom>
          <a:solidFill>
            <a:srgbClr val="D575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7" name="Cube 1484"/>
          <p:cNvSpPr>
            <a:spLocks noChangeArrowheads="1"/>
          </p:cNvSpPr>
          <p:nvPr/>
        </p:nvSpPr>
        <p:spPr bwMode="auto">
          <a:xfrm>
            <a:off x="3175608" y="3252535"/>
            <a:ext cx="191210" cy="191185"/>
          </a:xfrm>
          <a:prstGeom prst="cube">
            <a:avLst>
              <a:gd name="adj" fmla="val 25000"/>
            </a:avLst>
          </a:prstGeom>
          <a:solidFill>
            <a:srgbClr val="A83C0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8" name="Cube 1485"/>
          <p:cNvSpPr>
            <a:spLocks noChangeArrowheads="1"/>
          </p:cNvSpPr>
          <p:nvPr/>
        </p:nvSpPr>
        <p:spPr bwMode="auto">
          <a:xfrm>
            <a:off x="2892337" y="3109912"/>
            <a:ext cx="191210" cy="191185"/>
          </a:xfrm>
          <a:prstGeom prst="cube">
            <a:avLst>
              <a:gd name="adj" fmla="val 25000"/>
            </a:avLst>
          </a:prstGeom>
          <a:solidFill>
            <a:srgbClr val="D575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9" name="Cube 1486"/>
          <p:cNvSpPr>
            <a:spLocks noChangeArrowheads="1"/>
          </p:cNvSpPr>
          <p:nvPr/>
        </p:nvSpPr>
        <p:spPr bwMode="auto">
          <a:xfrm>
            <a:off x="3032962" y="3109912"/>
            <a:ext cx="191210" cy="191185"/>
          </a:xfrm>
          <a:prstGeom prst="cube">
            <a:avLst>
              <a:gd name="adj" fmla="val 25000"/>
            </a:avLst>
          </a:prstGeom>
          <a:solidFill>
            <a:srgbClr val="D575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0" name="Cube 1487"/>
          <p:cNvSpPr>
            <a:spLocks noChangeArrowheads="1"/>
          </p:cNvSpPr>
          <p:nvPr/>
        </p:nvSpPr>
        <p:spPr bwMode="auto">
          <a:xfrm>
            <a:off x="3175611" y="3109912"/>
            <a:ext cx="191210" cy="191185"/>
          </a:xfrm>
          <a:prstGeom prst="cube">
            <a:avLst>
              <a:gd name="adj" fmla="val 25000"/>
            </a:avLst>
          </a:prstGeom>
          <a:solidFill>
            <a:srgbClr val="A83C0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21" name="Group 1488"/>
          <p:cNvGrpSpPr>
            <a:grpSpLocks/>
          </p:cNvGrpSpPr>
          <p:nvPr/>
        </p:nvGrpSpPr>
        <p:grpSpPr bwMode="auto">
          <a:xfrm>
            <a:off x="3981896" y="3109912"/>
            <a:ext cx="474487" cy="475426"/>
            <a:chOff x="9613900" y="6082038"/>
            <a:chExt cx="595634" cy="596892"/>
          </a:xfrm>
          <a:solidFill>
            <a:srgbClr val="003698"/>
          </a:solidFill>
        </p:grpSpPr>
        <p:sp>
          <p:nvSpPr>
            <p:cNvPr id="222" name="Cube 1489"/>
            <p:cNvSpPr>
              <a:spLocks noChangeArrowheads="1"/>
            </p:cNvSpPr>
            <p:nvPr/>
          </p:nvSpPr>
          <p:spPr bwMode="auto">
            <a:xfrm>
              <a:off x="9613900" y="64389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Cube 1490"/>
            <p:cNvSpPr>
              <a:spLocks noChangeArrowheads="1"/>
            </p:cNvSpPr>
            <p:nvPr/>
          </p:nvSpPr>
          <p:spPr bwMode="auto">
            <a:xfrm>
              <a:off x="9790430" y="64389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Cube 1491"/>
            <p:cNvSpPr>
              <a:spLocks noChangeArrowheads="1"/>
            </p:cNvSpPr>
            <p:nvPr/>
          </p:nvSpPr>
          <p:spPr bwMode="auto">
            <a:xfrm>
              <a:off x="9969500" y="64389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Cube 1492"/>
            <p:cNvSpPr>
              <a:spLocks noChangeArrowheads="1"/>
            </p:cNvSpPr>
            <p:nvPr/>
          </p:nvSpPr>
          <p:spPr bwMode="auto">
            <a:xfrm>
              <a:off x="9613900" y="62611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Cube 1493"/>
            <p:cNvSpPr>
              <a:spLocks noChangeArrowheads="1"/>
            </p:cNvSpPr>
            <p:nvPr/>
          </p:nvSpPr>
          <p:spPr bwMode="auto">
            <a:xfrm>
              <a:off x="9790431" y="62611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Cube 1494"/>
            <p:cNvSpPr>
              <a:spLocks noChangeArrowheads="1"/>
            </p:cNvSpPr>
            <p:nvPr/>
          </p:nvSpPr>
          <p:spPr bwMode="auto">
            <a:xfrm>
              <a:off x="9969500" y="62611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Cube 1495"/>
            <p:cNvSpPr>
              <a:spLocks noChangeArrowheads="1"/>
            </p:cNvSpPr>
            <p:nvPr/>
          </p:nvSpPr>
          <p:spPr bwMode="auto">
            <a:xfrm>
              <a:off x="9613904" y="6082038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Cube 1496"/>
            <p:cNvSpPr>
              <a:spLocks noChangeArrowheads="1"/>
            </p:cNvSpPr>
            <p:nvPr/>
          </p:nvSpPr>
          <p:spPr bwMode="auto">
            <a:xfrm>
              <a:off x="9790434" y="6082038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Cube 1497"/>
            <p:cNvSpPr>
              <a:spLocks noChangeArrowheads="1"/>
            </p:cNvSpPr>
            <p:nvPr/>
          </p:nvSpPr>
          <p:spPr bwMode="auto">
            <a:xfrm>
              <a:off x="9969504" y="6082038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1" name="Group 1498"/>
          <p:cNvGrpSpPr>
            <a:grpSpLocks/>
          </p:cNvGrpSpPr>
          <p:nvPr/>
        </p:nvGrpSpPr>
        <p:grpSpPr bwMode="auto">
          <a:xfrm>
            <a:off x="4526676" y="3109912"/>
            <a:ext cx="474487" cy="475426"/>
            <a:chOff x="9613900" y="6082038"/>
            <a:chExt cx="595634" cy="596892"/>
          </a:xfrm>
          <a:solidFill>
            <a:srgbClr val="003698"/>
          </a:solidFill>
        </p:grpSpPr>
        <p:sp>
          <p:nvSpPr>
            <p:cNvPr id="232" name="Cube 1499"/>
            <p:cNvSpPr>
              <a:spLocks noChangeArrowheads="1"/>
            </p:cNvSpPr>
            <p:nvPr/>
          </p:nvSpPr>
          <p:spPr bwMode="auto">
            <a:xfrm>
              <a:off x="9613900" y="64389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Cube 1500"/>
            <p:cNvSpPr>
              <a:spLocks noChangeArrowheads="1"/>
            </p:cNvSpPr>
            <p:nvPr/>
          </p:nvSpPr>
          <p:spPr bwMode="auto">
            <a:xfrm>
              <a:off x="9790430" y="64389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Cube 1501"/>
            <p:cNvSpPr>
              <a:spLocks noChangeArrowheads="1"/>
            </p:cNvSpPr>
            <p:nvPr/>
          </p:nvSpPr>
          <p:spPr bwMode="auto">
            <a:xfrm>
              <a:off x="9969500" y="64389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Cube 1502"/>
            <p:cNvSpPr>
              <a:spLocks noChangeArrowheads="1"/>
            </p:cNvSpPr>
            <p:nvPr/>
          </p:nvSpPr>
          <p:spPr bwMode="auto">
            <a:xfrm>
              <a:off x="9613900" y="62611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Cube 1503"/>
            <p:cNvSpPr>
              <a:spLocks noChangeArrowheads="1"/>
            </p:cNvSpPr>
            <p:nvPr/>
          </p:nvSpPr>
          <p:spPr bwMode="auto">
            <a:xfrm>
              <a:off x="9790431" y="62611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Cube 1504"/>
            <p:cNvSpPr>
              <a:spLocks noChangeArrowheads="1"/>
            </p:cNvSpPr>
            <p:nvPr/>
          </p:nvSpPr>
          <p:spPr bwMode="auto">
            <a:xfrm>
              <a:off x="9969500" y="62611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Cube 1505"/>
            <p:cNvSpPr>
              <a:spLocks noChangeArrowheads="1"/>
            </p:cNvSpPr>
            <p:nvPr/>
          </p:nvSpPr>
          <p:spPr bwMode="auto">
            <a:xfrm>
              <a:off x="9613904" y="6082038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Cube 1506"/>
            <p:cNvSpPr>
              <a:spLocks noChangeArrowheads="1"/>
            </p:cNvSpPr>
            <p:nvPr/>
          </p:nvSpPr>
          <p:spPr bwMode="auto">
            <a:xfrm>
              <a:off x="9790434" y="6082038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Cube 1507"/>
            <p:cNvSpPr>
              <a:spLocks noChangeArrowheads="1"/>
            </p:cNvSpPr>
            <p:nvPr/>
          </p:nvSpPr>
          <p:spPr bwMode="auto">
            <a:xfrm>
              <a:off x="9969504" y="6082038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1" name="Freeform 4"/>
          <p:cNvSpPr>
            <a:spLocks/>
          </p:cNvSpPr>
          <p:nvPr/>
        </p:nvSpPr>
        <p:spPr bwMode="auto">
          <a:xfrm>
            <a:off x="2850597" y="4051073"/>
            <a:ext cx="2192303" cy="482112"/>
          </a:xfrm>
          <a:custGeom>
            <a:avLst/>
            <a:gdLst>
              <a:gd name="T0" fmla="*/ 2147483647 w 222"/>
              <a:gd name="T1" fmla="*/ 0 h 36"/>
              <a:gd name="T2" fmla="*/ 2147483647 w 222"/>
              <a:gd name="T3" fmla="*/ 2147483647 h 36"/>
              <a:gd name="T4" fmla="*/ 2147483647 w 222"/>
              <a:gd name="T5" fmla="*/ 2147483647 h 36"/>
              <a:gd name="T6" fmla="*/ 2147483647 w 222"/>
              <a:gd name="T7" fmla="*/ 2147483647 h 36"/>
              <a:gd name="T8" fmla="*/ 2147483647 w 222"/>
              <a:gd name="T9" fmla="*/ 2147483647 h 36"/>
              <a:gd name="T10" fmla="*/ 2147483647 w 222"/>
              <a:gd name="T11" fmla="*/ 2147483647 h 36"/>
              <a:gd name="T12" fmla="*/ 0 w 222"/>
              <a:gd name="T13" fmla="*/ 0 h 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2"/>
              <a:gd name="T22" fmla="*/ 0 h 36"/>
              <a:gd name="T23" fmla="*/ 222 w 222"/>
              <a:gd name="T24" fmla="*/ 36 h 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2" h="36">
                <a:moveTo>
                  <a:pt x="222" y="0"/>
                </a:moveTo>
                <a:cubicBezTo>
                  <a:pt x="222" y="10"/>
                  <a:pt x="214" y="18"/>
                  <a:pt x="204" y="18"/>
                </a:cubicBezTo>
                <a:lnTo>
                  <a:pt x="130" y="18"/>
                </a:lnTo>
                <a:cubicBezTo>
                  <a:pt x="119" y="18"/>
                  <a:pt x="111" y="26"/>
                  <a:pt x="111" y="36"/>
                </a:cubicBezTo>
                <a:cubicBezTo>
                  <a:pt x="111" y="26"/>
                  <a:pt x="103" y="18"/>
                  <a:pt x="93" y="18"/>
                </a:cubicBezTo>
                <a:lnTo>
                  <a:pt x="19" y="18"/>
                </a:lnTo>
                <a:cubicBezTo>
                  <a:pt x="8" y="18"/>
                  <a:pt x="0" y="10"/>
                  <a:pt x="0" y="0"/>
                </a:cubicBezTo>
              </a:path>
            </a:pathLst>
          </a:custGeom>
          <a:noFill/>
          <a:ln w="42863">
            <a:solidFill>
              <a:srgbClr val="D575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>
              <a:solidFill>
                <a:srgbClr val="D57500"/>
              </a:solidFill>
            </a:endParaRPr>
          </a:p>
        </p:txBody>
      </p:sp>
      <p:grpSp>
        <p:nvGrpSpPr>
          <p:cNvPr id="242" name="Group 1478"/>
          <p:cNvGrpSpPr/>
          <p:nvPr/>
        </p:nvGrpSpPr>
        <p:grpSpPr bwMode="auto">
          <a:xfrm>
            <a:off x="3070267" y="5011001"/>
            <a:ext cx="474486" cy="475426"/>
            <a:chOff x="9613900" y="6082038"/>
            <a:chExt cx="595634" cy="596892"/>
          </a:xfrm>
          <a:solidFill>
            <a:srgbClr val="B2B3B5"/>
          </a:solidFill>
        </p:grpSpPr>
        <p:sp>
          <p:nvSpPr>
            <p:cNvPr id="243" name="Cube 242"/>
            <p:cNvSpPr/>
            <p:nvPr/>
          </p:nvSpPr>
          <p:spPr bwMode="auto">
            <a:xfrm>
              <a:off x="961390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44" name="Cube 243"/>
            <p:cNvSpPr/>
            <p:nvPr/>
          </p:nvSpPr>
          <p:spPr bwMode="auto">
            <a:xfrm>
              <a:off x="979043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45" name="Cube 244"/>
            <p:cNvSpPr/>
            <p:nvPr/>
          </p:nvSpPr>
          <p:spPr bwMode="auto">
            <a:xfrm>
              <a:off x="996950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46" name="Cube 245"/>
            <p:cNvSpPr/>
            <p:nvPr/>
          </p:nvSpPr>
          <p:spPr bwMode="auto">
            <a:xfrm>
              <a:off x="9613900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47" name="Cube 246"/>
            <p:cNvSpPr/>
            <p:nvPr/>
          </p:nvSpPr>
          <p:spPr bwMode="auto">
            <a:xfrm>
              <a:off x="9790431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48" name="Cube 247"/>
            <p:cNvSpPr/>
            <p:nvPr/>
          </p:nvSpPr>
          <p:spPr bwMode="auto">
            <a:xfrm>
              <a:off x="9969494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49" name="Cube 248"/>
            <p:cNvSpPr/>
            <p:nvPr/>
          </p:nvSpPr>
          <p:spPr bwMode="auto">
            <a:xfrm>
              <a:off x="961390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50" name="Cube 249"/>
            <p:cNvSpPr/>
            <p:nvPr/>
          </p:nvSpPr>
          <p:spPr bwMode="auto">
            <a:xfrm>
              <a:off x="979043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51" name="Cube 250"/>
            <p:cNvSpPr/>
            <p:nvPr/>
          </p:nvSpPr>
          <p:spPr bwMode="auto">
            <a:xfrm>
              <a:off x="996950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</p:grpSp>
      <p:grpSp>
        <p:nvGrpSpPr>
          <p:cNvPr id="252" name="Group 1468"/>
          <p:cNvGrpSpPr/>
          <p:nvPr/>
        </p:nvGrpSpPr>
        <p:grpSpPr bwMode="auto">
          <a:xfrm>
            <a:off x="3496426" y="5011001"/>
            <a:ext cx="474486" cy="475426"/>
            <a:chOff x="9613900" y="6082038"/>
            <a:chExt cx="595634" cy="596892"/>
          </a:xfrm>
          <a:solidFill>
            <a:srgbClr val="B2B3B5"/>
          </a:solidFill>
        </p:grpSpPr>
        <p:sp>
          <p:nvSpPr>
            <p:cNvPr id="253" name="Cube 252"/>
            <p:cNvSpPr/>
            <p:nvPr/>
          </p:nvSpPr>
          <p:spPr bwMode="auto">
            <a:xfrm>
              <a:off x="961390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54" name="Cube 253"/>
            <p:cNvSpPr/>
            <p:nvPr/>
          </p:nvSpPr>
          <p:spPr bwMode="auto">
            <a:xfrm>
              <a:off x="979043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55" name="Cube 254"/>
            <p:cNvSpPr/>
            <p:nvPr/>
          </p:nvSpPr>
          <p:spPr bwMode="auto">
            <a:xfrm>
              <a:off x="996950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56" name="Cube 255"/>
            <p:cNvSpPr/>
            <p:nvPr/>
          </p:nvSpPr>
          <p:spPr bwMode="auto">
            <a:xfrm>
              <a:off x="9613900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57" name="Cube 256"/>
            <p:cNvSpPr/>
            <p:nvPr/>
          </p:nvSpPr>
          <p:spPr bwMode="auto">
            <a:xfrm>
              <a:off x="9790431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58" name="Cube 257"/>
            <p:cNvSpPr/>
            <p:nvPr/>
          </p:nvSpPr>
          <p:spPr bwMode="auto">
            <a:xfrm>
              <a:off x="9969500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59" name="Cube 258"/>
            <p:cNvSpPr/>
            <p:nvPr/>
          </p:nvSpPr>
          <p:spPr bwMode="auto">
            <a:xfrm>
              <a:off x="961390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60" name="Cube 259"/>
            <p:cNvSpPr/>
            <p:nvPr/>
          </p:nvSpPr>
          <p:spPr bwMode="auto">
            <a:xfrm>
              <a:off x="979043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61" name="Cube 260"/>
            <p:cNvSpPr/>
            <p:nvPr/>
          </p:nvSpPr>
          <p:spPr bwMode="auto">
            <a:xfrm>
              <a:off x="996950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</p:grpSp>
      <p:grpSp>
        <p:nvGrpSpPr>
          <p:cNvPr id="262" name="Group 1488"/>
          <p:cNvGrpSpPr/>
          <p:nvPr/>
        </p:nvGrpSpPr>
        <p:grpSpPr bwMode="auto">
          <a:xfrm>
            <a:off x="3922585" y="5011001"/>
            <a:ext cx="474486" cy="475426"/>
            <a:chOff x="9613900" y="6082038"/>
            <a:chExt cx="595634" cy="596892"/>
          </a:xfrm>
          <a:solidFill>
            <a:srgbClr val="003698"/>
          </a:solidFill>
        </p:grpSpPr>
        <p:sp>
          <p:nvSpPr>
            <p:cNvPr id="263" name="Cube 262"/>
            <p:cNvSpPr/>
            <p:nvPr/>
          </p:nvSpPr>
          <p:spPr bwMode="auto">
            <a:xfrm>
              <a:off x="961390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64" name="Cube 263"/>
            <p:cNvSpPr/>
            <p:nvPr/>
          </p:nvSpPr>
          <p:spPr bwMode="auto">
            <a:xfrm>
              <a:off x="979043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65" name="Cube 264"/>
            <p:cNvSpPr/>
            <p:nvPr/>
          </p:nvSpPr>
          <p:spPr bwMode="auto">
            <a:xfrm>
              <a:off x="996950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66" name="Cube 265"/>
            <p:cNvSpPr/>
            <p:nvPr/>
          </p:nvSpPr>
          <p:spPr bwMode="auto">
            <a:xfrm>
              <a:off x="9613900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67" name="Cube 266"/>
            <p:cNvSpPr/>
            <p:nvPr/>
          </p:nvSpPr>
          <p:spPr bwMode="auto">
            <a:xfrm>
              <a:off x="9790431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68" name="Cube 267"/>
            <p:cNvSpPr/>
            <p:nvPr/>
          </p:nvSpPr>
          <p:spPr bwMode="auto">
            <a:xfrm>
              <a:off x="9969500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69" name="Cube 268"/>
            <p:cNvSpPr/>
            <p:nvPr/>
          </p:nvSpPr>
          <p:spPr bwMode="auto">
            <a:xfrm>
              <a:off x="961390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70" name="Cube 269"/>
            <p:cNvSpPr/>
            <p:nvPr/>
          </p:nvSpPr>
          <p:spPr bwMode="auto">
            <a:xfrm>
              <a:off x="979043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71" name="Cube 270"/>
            <p:cNvSpPr/>
            <p:nvPr/>
          </p:nvSpPr>
          <p:spPr bwMode="auto">
            <a:xfrm>
              <a:off x="996950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</p:grpSp>
      <p:grpSp>
        <p:nvGrpSpPr>
          <p:cNvPr id="272" name="Group 1498"/>
          <p:cNvGrpSpPr/>
          <p:nvPr/>
        </p:nvGrpSpPr>
        <p:grpSpPr bwMode="auto">
          <a:xfrm>
            <a:off x="4348745" y="5011001"/>
            <a:ext cx="474486" cy="475426"/>
            <a:chOff x="9613900" y="6082038"/>
            <a:chExt cx="595634" cy="596892"/>
          </a:xfrm>
          <a:solidFill>
            <a:srgbClr val="003698"/>
          </a:solidFill>
        </p:grpSpPr>
        <p:sp>
          <p:nvSpPr>
            <p:cNvPr id="273" name="Cube 272"/>
            <p:cNvSpPr/>
            <p:nvPr/>
          </p:nvSpPr>
          <p:spPr bwMode="auto">
            <a:xfrm>
              <a:off x="961390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74" name="Cube 273"/>
            <p:cNvSpPr/>
            <p:nvPr/>
          </p:nvSpPr>
          <p:spPr bwMode="auto">
            <a:xfrm>
              <a:off x="979043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75" name="Cube 274"/>
            <p:cNvSpPr/>
            <p:nvPr/>
          </p:nvSpPr>
          <p:spPr bwMode="auto">
            <a:xfrm>
              <a:off x="996950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76" name="Cube 275"/>
            <p:cNvSpPr/>
            <p:nvPr/>
          </p:nvSpPr>
          <p:spPr bwMode="auto">
            <a:xfrm>
              <a:off x="9613900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77" name="Cube 276"/>
            <p:cNvSpPr/>
            <p:nvPr/>
          </p:nvSpPr>
          <p:spPr bwMode="auto">
            <a:xfrm>
              <a:off x="9790431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78" name="Cube 277"/>
            <p:cNvSpPr/>
            <p:nvPr/>
          </p:nvSpPr>
          <p:spPr bwMode="auto">
            <a:xfrm>
              <a:off x="9969500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79" name="Cube 278"/>
            <p:cNvSpPr/>
            <p:nvPr/>
          </p:nvSpPr>
          <p:spPr bwMode="auto">
            <a:xfrm>
              <a:off x="961390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80" name="Cube 279"/>
            <p:cNvSpPr/>
            <p:nvPr/>
          </p:nvSpPr>
          <p:spPr bwMode="auto">
            <a:xfrm>
              <a:off x="979043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81" name="Cube 280"/>
            <p:cNvSpPr/>
            <p:nvPr/>
          </p:nvSpPr>
          <p:spPr bwMode="auto">
            <a:xfrm>
              <a:off x="996950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</p:grpSp>
      <p:grpSp>
        <p:nvGrpSpPr>
          <p:cNvPr id="282" name="Group 1478"/>
          <p:cNvGrpSpPr/>
          <p:nvPr/>
        </p:nvGrpSpPr>
        <p:grpSpPr bwMode="auto">
          <a:xfrm>
            <a:off x="3070267" y="4585899"/>
            <a:ext cx="474486" cy="475426"/>
            <a:chOff x="9613900" y="6082038"/>
            <a:chExt cx="595634" cy="596892"/>
          </a:xfrm>
          <a:solidFill>
            <a:srgbClr val="B2B3B5"/>
          </a:solidFill>
        </p:grpSpPr>
        <p:sp>
          <p:nvSpPr>
            <p:cNvPr id="283" name="Cube 282"/>
            <p:cNvSpPr/>
            <p:nvPr/>
          </p:nvSpPr>
          <p:spPr bwMode="auto">
            <a:xfrm>
              <a:off x="961390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84" name="Cube 283"/>
            <p:cNvSpPr/>
            <p:nvPr/>
          </p:nvSpPr>
          <p:spPr bwMode="auto">
            <a:xfrm>
              <a:off x="979043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85" name="Cube 284"/>
            <p:cNvSpPr/>
            <p:nvPr/>
          </p:nvSpPr>
          <p:spPr bwMode="auto">
            <a:xfrm>
              <a:off x="996950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86" name="Cube 285"/>
            <p:cNvSpPr/>
            <p:nvPr/>
          </p:nvSpPr>
          <p:spPr bwMode="auto">
            <a:xfrm>
              <a:off x="9613900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87" name="Cube 286"/>
            <p:cNvSpPr/>
            <p:nvPr/>
          </p:nvSpPr>
          <p:spPr bwMode="auto">
            <a:xfrm>
              <a:off x="9790431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88" name="Cube 287"/>
            <p:cNvSpPr/>
            <p:nvPr/>
          </p:nvSpPr>
          <p:spPr bwMode="auto">
            <a:xfrm>
              <a:off x="9969494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89" name="Cube 288"/>
            <p:cNvSpPr/>
            <p:nvPr/>
          </p:nvSpPr>
          <p:spPr bwMode="auto">
            <a:xfrm>
              <a:off x="961390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90" name="Cube 289"/>
            <p:cNvSpPr/>
            <p:nvPr/>
          </p:nvSpPr>
          <p:spPr bwMode="auto">
            <a:xfrm>
              <a:off x="979043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91" name="Cube 290"/>
            <p:cNvSpPr/>
            <p:nvPr/>
          </p:nvSpPr>
          <p:spPr bwMode="auto">
            <a:xfrm>
              <a:off x="996950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</p:grpSp>
      <p:grpSp>
        <p:nvGrpSpPr>
          <p:cNvPr id="292" name="Group 1468"/>
          <p:cNvGrpSpPr/>
          <p:nvPr/>
        </p:nvGrpSpPr>
        <p:grpSpPr bwMode="auto">
          <a:xfrm>
            <a:off x="3496426" y="4585899"/>
            <a:ext cx="474486" cy="475426"/>
            <a:chOff x="9613900" y="6082038"/>
            <a:chExt cx="595634" cy="596892"/>
          </a:xfrm>
          <a:solidFill>
            <a:srgbClr val="B2B3B5"/>
          </a:solidFill>
        </p:grpSpPr>
        <p:sp>
          <p:nvSpPr>
            <p:cNvPr id="293" name="Cube 292"/>
            <p:cNvSpPr/>
            <p:nvPr/>
          </p:nvSpPr>
          <p:spPr bwMode="auto">
            <a:xfrm>
              <a:off x="961390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94" name="Cube 293"/>
            <p:cNvSpPr/>
            <p:nvPr/>
          </p:nvSpPr>
          <p:spPr bwMode="auto">
            <a:xfrm>
              <a:off x="979043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95" name="Cube 294"/>
            <p:cNvSpPr/>
            <p:nvPr/>
          </p:nvSpPr>
          <p:spPr bwMode="auto">
            <a:xfrm>
              <a:off x="996950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96" name="Cube 295"/>
            <p:cNvSpPr/>
            <p:nvPr/>
          </p:nvSpPr>
          <p:spPr bwMode="auto">
            <a:xfrm>
              <a:off x="9613900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97" name="Cube 296"/>
            <p:cNvSpPr/>
            <p:nvPr/>
          </p:nvSpPr>
          <p:spPr bwMode="auto">
            <a:xfrm>
              <a:off x="9790431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98" name="Cube 297"/>
            <p:cNvSpPr/>
            <p:nvPr/>
          </p:nvSpPr>
          <p:spPr bwMode="auto">
            <a:xfrm>
              <a:off x="9969500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299" name="Cube 298"/>
            <p:cNvSpPr/>
            <p:nvPr/>
          </p:nvSpPr>
          <p:spPr bwMode="auto">
            <a:xfrm>
              <a:off x="961390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00" name="Cube 299"/>
            <p:cNvSpPr/>
            <p:nvPr/>
          </p:nvSpPr>
          <p:spPr bwMode="auto">
            <a:xfrm>
              <a:off x="979043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01" name="Cube 300"/>
            <p:cNvSpPr/>
            <p:nvPr/>
          </p:nvSpPr>
          <p:spPr bwMode="auto">
            <a:xfrm>
              <a:off x="996950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</p:grpSp>
      <p:grpSp>
        <p:nvGrpSpPr>
          <p:cNvPr id="302" name="Group 1488"/>
          <p:cNvGrpSpPr/>
          <p:nvPr/>
        </p:nvGrpSpPr>
        <p:grpSpPr bwMode="auto">
          <a:xfrm>
            <a:off x="3922585" y="4585899"/>
            <a:ext cx="474486" cy="475426"/>
            <a:chOff x="9613900" y="6082038"/>
            <a:chExt cx="595634" cy="596892"/>
          </a:xfrm>
          <a:solidFill>
            <a:srgbClr val="003698"/>
          </a:solidFill>
        </p:grpSpPr>
        <p:sp>
          <p:nvSpPr>
            <p:cNvPr id="303" name="Cube 302"/>
            <p:cNvSpPr/>
            <p:nvPr/>
          </p:nvSpPr>
          <p:spPr bwMode="auto">
            <a:xfrm>
              <a:off x="961390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04" name="Cube 303"/>
            <p:cNvSpPr/>
            <p:nvPr/>
          </p:nvSpPr>
          <p:spPr bwMode="auto">
            <a:xfrm>
              <a:off x="979043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05" name="Cube 304"/>
            <p:cNvSpPr/>
            <p:nvPr/>
          </p:nvSpPr>
          <p:spPr bwMode="auto">
            <a:xfrm>
              <a:off x="996950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06" name="Cube 305"/>
            <p:cNvSpPr/>
            <p:nvPr/>
          </p:nvSpPr>
          <p:spPr bwMode="auto">
            <a:xfrm>
              <a:off x="9613900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07" name="Cube 306"/>
            <p:cNvSpPr/>
            <p:nvPr/>
          </p:nvSpPr>
          <p:spPr bwMode="auto">
            <a:xfrm>
              <a:off x="9790431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08" name="Cube 307"/>
            <p:cNvSpPr/>
            <p:nvPr/>
          </p:nvSpPr>
          <p:spPr bwMode="auto">
            <a:xfrm>
              <a:off x="9969500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09" name="Cube 308"/>
            <p:cNvSpPr/>
            <p:nvPr/>
          </p:nvSpPr>
          <p:spPr bwMode="auto">
            <a:xfrm>
              <a:off x="961390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10" name="Cube 309"/>
            <p:cNvSpPr/>
            <p:nvPr/>
          </p:nvSpPr>
          <p:spPr bwMode="auto">
            <a:xfrm>
              <a:off x="979043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11" name="Cube 310"/>
            <p:cNvSpPr/>
            <p:nvPr/>
          </p:nvSpPr>
          <p:spPr bwMode="auto">
            <a:xfrm>
              <a:off x="996950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</p:grpSp>
      <p:grpSp>
        <p:nvGrpSpPr>
          <p:cNvPr id="312" name="Group 1498"/>
          <p:cNvGrpSpPr/>
          <p:nvPr/>
        </p:nvGrpSpPr>
        <p:grpSpPr bwMode="auto">
          <a:xfrm>
            <a:off x="4348745" y="4585899"/>
            <a:ext cx="474486" cy="475426"/>
            <a:chOff x="9613900" y="6082038"/>
            <a:chExt cx="595634" cy="596892"/>
          </a:xfrm>
          <a:solidFill>
            <a:srgbClr val="003698"/>
          </a:solidFill>
        </p:grpSpPr>
        <p:sp>
          <p:nvSpPr>
            <p:cNvPr id="313" name="Cube 312"/>
            <p:cNvSpPr/>
            <p:nvPr/>
          </p:nvSpPr>
          <p:spPr bwMode="auto">
            <a:xfrm>
              <a:off x="961390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14" name="Cube 313"/>
            <p:cNvSpPr/>
            <p:nvPr/>
          </p:nvSpPr>
          <p:spPr bwMode="auto">
            <a:xfrm>
              <a:off x="979043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15" name="Cube 314"/>
            <p:cNvSpPr/>
            <p:nvPr/>
          </p:nvSpPr>
          <p:spPr bwMode="auto">
            <a:xfrm>
              <a:off x="996950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16" name="Cube 315"/>
            <p:cNvSpPr/>
            <p:nvPr/>
          </p:nvSpPr>
          <p:spPr bwMode="auto">
            <a:xfrm>
              <a:off x="9613900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17" name="Cube 316"/>
            <p:cNvSpPr/>
            <p:nvPr/>
          </p:nvSpPr>
          <p:spPr bwMode="auto">
            <a:xfrm>
              <a:off x="9790431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18" name="Cube 317"/>
            <p:cNvSpPr/>
            <p:nvPr/>
          </p:nvSpPr>
          <p:spPr bwMode="auto">
            <a:xfrm>
              <a:off x="9969500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19" name="Cube 318"/>
            <p:cNvSpPr/>
            <p:nvPr/>
          </p:nvSpPr>
          <p:spPr bwMode="auto">
            <a:xfrm>
              <a:off x="961390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20" name="Cube 319"/>
            <p:cNvSpPr/>
            <p:nvPr/>
          </p:nvSpPr>
          <p:spPr bwMode="auto">
            <a:xfrm>
              <a:off x="979043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21" name="Cube 320"/>
            <p:cNvSpPr/>
            <p:nvPr/>
          </p:nvSpPr>
          <p:spPr bwMode="auto">
            <a:xfrm>
              <a:off x="996950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</p:grpSp>
      <p:sp>
        <p:nvSpPr>
          <p:cNvPr id="322" name="Cube 1448"/>
          <p:cNvSpPr>
            <a:spLocks noChangeArrowheads="1"/>
          </p:cNvSpPr>
          <p:nvPr/>
        </p:nvSpPr>
        <p:spPr bwMode="auto">
          <a:xfrm>
            <a:off x="5432561" y="3921291"/>
            <a:ext cx="191210" cy="191185"/>
          </a:xfrm>
          <a:prstGeom prst="cube">
            <a:avLst>
              <a:gd name="adj" fmla="val 25000"/>
            </a:avLst>
          </a:prstGeom>
          <a:solidFill>
            <a:srgbClr val="B2B3B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3" name="Cube 1449"/>
          <p:cNvSpPr>
            <a:spLocks noChangeArrowheads="1"/>
          </p:cNvSpPr>
          <p:nvPr/>
        </p:nvSpPr>
        <p:spPr bwMode="auto">
          <a:xfrm>
            <a:off x="5573186" y="3921291"/>
            <a:ext cx="191210" cy="191185"/>
          </a:xfrm>
          <a:prstGeom prst="cube">
            <a:avLst>
              <a:gd name="adj" fmla="val 25000"/>
            </a:avLst>
          </a:prstGeom>
          <a:solidFill>
            <a:srgbClr val="B2B3B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4" name="Cube 1450"/>
          <p:cNvSpPr>
            <a:spLocks noChangeArrowheads="1"/>
          </p:cNvSpPr>
          <p:nvPr/>
        </p:nvSpPr>
        <p:spPr bwMode="auto">
          <a:xfrm>
            <a:off x="5811691" y="3921291"/>
            <a:ext cx="191210" cy="191185"/>
          </a:xfrm>
          <a:prstGeom prst="cube">
            <a:avLst>
              <a:gd name="adj" fmla="val 25000"/>
            </a:avLst>
          </a:prstGeom>
          <a:solidFill>
            <a:srgbClr val="B2B3B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5" name="Cube 1451"/>
          <p:cNvSpPr>
            <a:spLocks noChangeArrowheads="1"/>
          </p:cNvSpPr>
          <p:nvPr/>
        </p:nvSpPr>
        <p:spPr bwMode="auto">
          <a:xfrm>
            <a:off x="5432561" y="3779673"/>
            <a:ext cx="191210" cy="191185"/>
          </a:xfrm>
          <a:prstGeom prst="cube">
            <a:avLst>
              <a:gd name="adj" fmla="val 25000"/>
            </a:avLst>
          </a:prstGeom>
          <a:solidFill>
            <a:srgbClr val="B2B3B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6" name="Cube 1452"/>
          <p:cNvSpPr>
            <a:spLocks noChangeArrowheads="1"/>
          </p:cNvSpPr>
          <p:nvPr/>
        </p:nvSpPr>
        <p:spPr bwMode="auto">
          <a:xfrm>
            <a:off x="5573187" y="3779673"/>
            <a:ext cx="191210" cy="191185"/>
          </a:xfrm>
          <a:prstGeom prst="cube">
            <a:avLst>
              <a:gd name="adj" fmla="val 25000"/>
            </a:avLst>
          </a:prstGeom>
          <a:solidFill>
            <a:srgbClr val="B2B3B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" name="Cube 1453"/>
          <p:cNvSpPr>
            <a:spLocks noChangeArrowheads="1"/>
          </p:cNvSpPr>
          <p:nvPr/>
        </p:nvSpPr>
        <p:spPr bwMode="auto">
          <a:xfrm>
            <a:off x="5811691" y="3779673"/>
            <a:ext cx="191210" cy="191185"/>
          </a:xfrm>
          <a:prstGeom prst="cube">
            <a:avLst>
              <a:gd name="adj" fmla="val 25000"/>
            </a:avLst>
          </a:prstGeom>
          <a:solidFill>
            <a:srgbClr val="B2B3B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8" name="Cube 1454"/>
          <p:cNvSpPr>
            <a:spLocks noChangeArrowheads="1"/>
          </p:cNvSpPr>
          <p:nvPr/>
        </p:nvSpPr>
        <p:spPr bwMode="auto">
          <a:xfrm>
            <a:off x="5432564" y="3637050"/>
            <a:ext cx="191210" cy="191185"/>
          </a:xfrm>
          <a:prstGeom prst="cube">
            <a:avLst>
              <a:gd name="adj" fmla="val 25000"/>
            </a:avLst>
          </a:prstGeom>
          <a:solidFill>
            <a:srgbClr val="B2B3B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9" name="Cube 1455"/>
          <p:cNvSpPr>
            <a:spLocks noChangeArrowheads="1"/>
          </p:cNvSpPr>
          <p:nvPr/>
        </p:nvSpPr>
        <p:spPr bwMode="auto">
          <a:xfrm>
            <a:off x="5573189" y="3637050"/>
            <a:ext cx="191210" cy="191185"/>
          </a:xfrm>
          <a:prstGeom prst="cube">
            <a:avLst>
              <a:gd name="adj" fmla="val 25000"/>
            </a:avLst>
          </a:prstGeom>
          <a:solidFill>
            <a:srgbClr val="B2B3B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0" name="Cube 1456"/>
          <p:cNvSpPr>
            <a:spLocks noChangeArrowheads="1"/>
          </p:cNvSpPr>
          <p:nvPr/>
        </p:nvSpPr>
        <p:spPr bwMode="auto">
          <a:xfrm>
            <a:off x="5811694" y="3637050"/>
            <a:ext cx="191210" cy="191185"/>
          </a:xfrm>
          <a:prstGeom prst="cube">
            <a:avLst>
              <a:gd name="adj" fmla="val 25000"/>
            </a:avLst>
          </a:prstGeom>
          <a:solidFill>
            <a:srgbClr val="B2B3B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1" name="Cube 1458"/>
          <p:cNvSpPr>
            <a:spLocks noChangeArrowheads="1"/>
          </p:cNvSpPr>
          <p:nvPr/>
        </p:nvSpPr>
        <p:spPr bwMode="auto">
          <a:xfrm>
            <a:off x="5953377" y="3921291"/>
            <a:ext cx="191210" cy="191185"/>
          </a:xfrm>
          <a:prstGeom prst="cube">
            <a:avLst>
              <a:gd name="adj" fmla="val 25000"/>
            </a:avLst>
          </a:prstGeom>
          <a:solidFill>
            <a:srgbClr val="B2B3B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2" name="Cube 1459"/>
          <p:cNvSpPr>
            <a:spLocks noChangeArrowheads="1"/>
          </p:cNvSpPr>
          <p:nvPr/>
        </p:nvSpPr>
        <p:spPr bwMode="auto">
          <a:xfrm>
            <a:off x="6189858" y="3921291"/>
            <a:ext cx="191210" cy="191185"/>
          </a:xfrm>
          <a:prstGeom prst="cube">
            <a:avLst>
              <a:gd name="adj" fmla="val 25000"/>
            </a:avLst>
          </a:prstGeom>
          <a:solidFill>
            <a:srgbClr val="B2B3B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3" name="Cube 1460"/>
          <p:cNvSpPr>
            <a:spLocks noChangeArrowheads="1"/>
          </p:cNvSpPr>
          <p:nvPr/>
        </p:nvSpPr>
        <p:spPr bwMode="auto">
          <a:xfrm>
            <a:off x="6428363" y="3921291"/>
            <a:ext cx="191210" cy="191185"/>
          </a:xfrm>
          <a:prstGeom prst="cube">
            <a:avLst>
              <a:gd name="adj" fmla="val 25000"/>
            </a:avLst>
          </a:prstGeom>
          <a:solidFill>
            <a:srgbClr val="B2B3B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4" name="Cube 1461"/>
          <p:cNvSpPr>
            <a:spLocks noChangeArrowheads="1"/>
          </p:cNvSpPr>
          <p:nvPr/>
        </p:nvSpPr>
        <p:spPr bwMode="auto">
          <a:xfrm>
            <a:off x="5953377" y="3779673"/>
            <a:ext cx="191210" cy="191185"/>
          </a:xfrm>
          <a:prstGeom prst="cube">
            <a:avLst>
              <a:gd name="adj" fmla="val 25000"/>
            </a:avLst>
          </a:prstGeom>
          <a:solidFill>
            <a:srgbClr val="B2B3B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5" name="Cube 1462"/>
          <p:cNvSpPr>
            <a:spLocks noChangeArrowheads="1"/>
          </p:cNvSpPr>
          <p:nvPr/>
        </p:nvSpPr>
        <p:spPr bwMode="auto">
          <a:xfrm>
            <a:off x="6189859" y="3779673"/>
            <a:ext cx="191210" cy="191185"/>
          </a:xfrm>
          <a:prstGeom prst="cube">
            <a:avLst>
              <a:gd name="adj" fmla="val 25000"/>
            </a:avLst>
          </a:prstGeom>
          <a:solidFill>
            <a:srgbClr val="B2B3B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6" name="Cube 1463"/>
          <p:cNvSpPr>
            <a:spLocks noChangeArrowheads="1"/>
          </p:cNvSpPr>
          <p:nvPr/>
        </p:nvSpPr>
        <p:spPr bwMode="auto">
          <a:xfrm>
            <a:off x="6428363" y="3779673"/>
            <a:ext cx="191210" cy="191185"/>
          </a:xfrm>
          <a:prstGeom prst="cube">
            <a:avLst>
              <a:gd name="adj" fmla="val 25000"/>
            </a:avLst>
          </a:prstGeom>
          <a:solidFill>
            <a:srgbClr val="B2B3B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" name="Cube 1464"/>
          <p:cNvSpPr>
            <a:spLocks noChangeArrowheads="1"/>
          </p:cNvSpPr>
          <p:nvPr/>
        </p:nvSpPr>
        <p:spPr bwMode="auto">
          <a:xfrm>
            <a:off x="5953380" y="3637050"/>
            <a:ext cx="191210" cy="191185"/>
          </a:xfrm>
          <a:prstGeom prst="cube">
            <a:avLst>
              <a:gd name="adj" fmla="val 25000"/>
            </a:avLst>
          </a:prstGeom>
          <a:solidFill>
            <a:srgbClr val="B2B3B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" name="Cube 1465"/>
          <p:cNvSpPr>
            <a:spLocks noChangeArrowheads="1"/>
          </p:cNvSpPr>
          <p:nvPr/>
        </p:nvSpPr>
        <p:spPr bwMode="auto">
          <a:xfrm>
            <a:off x="6189861" y="3637050"/>
            <a:ext cx="191210" cy="191185"/>
          </a:xfrm>
          <a:prstGeom prst="cube">
            <a:avLst>
              <a:gd name="adj" fmla="val 25000"/>
            </a:avLst>
          </a:prstGeom>
          <a:solidFill>
            <a:srgbClr val="B2B3B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9" name="Cube 1466"/>
          <p:cNvSpPr>
            <a:spLocks noChangeArrowheads="1"/>
          </p:cNvSpPr>
          <p:nvPr/>
        </p:nvSpPr>
        <p:spPr bwMode="auto">
          <a:xfrm>
            <a:off x="6428366" y="3637050"/>
            <a:ext cx="191210" cy="191185"/>
          </a:xfrm>
          <a:prstGeom prst="cube">
            <a:avLst>
              <a:gd name="adj" fmla="val 25000"/>
            </a:avLst>
          </a:prstGeom>
          <a:solidFill>
            <a:srgbClr val="B2B3B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0" name="Cube 1489"/>
          <p:cNvSpPr>
            <a:spLocks noChangeArrowheads="1"/>
          </p:cNvSpPr>
          <p:nvPr/>
        </p:nvSpPr>
        <p:spPr bwMode="auto">
          <a:xfrm>
            <a:off x="5432561" y="3402140"/>
            <a:ext cx="191210" cy="191185"/>
          </a:xfrm>
          <a:prstGeom prst="cube">
            <a:avLst>
              <a:gd name="adj" fmla="val 25000"/>
            </a:avLst>
          </a:prstGeom>
          <a:solidFill>
            <a:srgbClr val="D575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1" name="Cube 1490"/>
          <p:cNvSpPr>
            <a:spLocks noChangeArrowheads="1"/>
          </p:cNvSpPr>
          <p:nvPr/>
        </p:nvSpPr>
        <p:spPr bwMode="auto">
          <a:xfrm>
            <a:off x="5573186" y="3402140"/>
            <a:ext cx="191210" cy="191185"/>
          </a:xfrm>
          <a:prstGeom prst="cube">
            <a:avLst>
              <a:gd name="adj" fmla="val 25000"/>
            </a:avLst>
          </a:prstGeom>
          <a:solidFill>
            <a:srgbClr val="D575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2" name="Cube 1491"/>
          <p:cNvSpPr>
            <a:spLocks noChangeArrowheads="1"/>
          </p:cNvSpPr>
          <p:nvPr/>
        </p:nvSpPr>
        <p:spPr bwMode="auto">
          <a:xfrm>
            <a:off x="5811691" y="3402140"/>
            <a:ext cx="191210" cy="191185"/>
          </a:xfrm>
          <a:prstGeom prst="cube">
            <a:avLst>
              <a:gd name="adj" fmla="val 25000"/>
            </a:avLst>
          </a:prstGeom>
          <a:solidFill>
            <a:srgbClr val="A83C0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3" name="Cube 1492"/>
          <p:cNvSpPr>
            <a:spLocks noChangeArrowheads="1"/>
          </p:cNvSpPr>
          <p:nvPr/>
        </p:nvSpPr>
        <p:spPr bwMode="auto">
          <a:xfrm>
            <a:off x="5432561" y="3260522"/>
            <a:ext cx="191210" cy="191185"/>
          </a:xfrm>
          <a:prstGeom prst="cube">
            <a:avLst>
              <a:gd name="adj" fmla="val 25000"/>
            </a:avLst>
          </a:prstGeom>
          <a:solidFill>
            <a:srgbClr val="D575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4" name="Cube 1493"/>
          <p:cNvSpPr>
            <a:spLocks noChangeArrowheads="1"/>
          </p:cNvSpPr>
          <p:nvPr/>
        </p:nvSpPr>
        <p:spPr bwMode="auto">
          <a:xfrm>
            <a:off x="5573187" y="3260522"/>
            <a:ext cx="191210" cy="191185"/>
          </a:xfrm>
          <a:prstGeom prst="cube">
            <a:avLst>
              <a:gd name="adj" fmla="val 25000"/>
            </a:avLst>
          </a:prstGeom>
          <a:solidFill>
            <a:srgbClr val="D575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5" name="Cube 1494"/>
          <p:cNvSpPr>
            <a:spLocks noChangeArrowheads="1"/>
          </p:cNvSpPr>
          <p:nvPr/>
        </p:nvSpPr>
        <p:spPr bwMode="auto">
          <a:xfrm>
            <a:off x="5811691" y="3260522"/>
            <a:ext cx="191210" cy="191185"/>
          </a:xfrm>
          <a:prstGeom prst="cube">
            <a:avLst>
              <a:gd name="adj" fmla="val 25000"/>
            </a:avLst>
          </a:prstGeom>
          <a:solidFill>
            <a:srgbClr val="A83C0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6" name="Cube 1495"/>
          <p:cNvSpPr>
            <a:spLocks noChangeArrowheads="1"/>
          </p:cNvSpPr>
          <p:nvPr/>
        </p:nvSpPr>
        <p:spPr bwMode="auto">
          <a:xfrm>
            <a:off x="5432564" y="3117899"/>
            <a:ext cx="191210" cy="191185"/>
          </a:xfrm>
          <a:prstGeom prst="cube">
            <a:avLst>
              <a:gd name="adj" fmla="val 25000"/>
            </a:avLst>
          </a:prstGeom>
          <a:solidFill>
            <a:srgbClr val="D575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7" name="Cube 1496"/>
          <p:cNvSpPr>
            <a:spLocks noChangeArrowheads="1"/>
          </p:cNvSpPr>
          <p:nvPr/>
        </p:nvSpPr>
        <p:spPr bwMode="auto">
          <a:xfrm>
            <a:off x="5573189" y="3117899"/>
            <a:ext cx="191210" cy="191185"/>
          </a:xfrm>
          <a:prstGeom prst="cube">
            <a:avLst>
              <a:gd name="adj" fmla="val 25000"/>
            </a:avLst>
          </a:prstGeom>
          <a:solidFill>
            <a:srgbClr val="D575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" name="Cube 1497"/>
          <p:cNvSpPr>
            <a:spLocks noChangeArrowheads="1"/>
          </p:cNvSpPr>
          <p:nvPr/>
        </p:nvSpPr>
        <p:spPr bwMode="auto">
          <a:xfrm>
            <a:off x="5811694" y="3117899"/>
            <a:ext cx="191210" cy="191185"/>
          </a:xfrm>
          <a:prstGeom prst="cube">
            <a:avLst>
              <a:gd name="adj" fmla="val 25000"/>
            </a:avLst>
          </a:prstGeom>
          <a:solidFill>
            <a:srgbClr val="A83C0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9" name="Cube 1499"/>
          <p:cNvSpPr>
            <a:spLocks noChangeArrowheads="1"/>
          </p:cNvSpPr>
          <p:nvPr/>
        </p:nvSpPr>
        <p:spPr bwMode="auto">
          <a:xfrm>
            <a:off x="5953377" y="3402140"/>
            <a:ext cx="191210" cy="191185"/>
          </a:xfrm>
          <a:prstGeom prst="cube">
            <a:avLst>
              <a:gd name="adj" fmla="val 25000"/>
            </a:avLst>
          </a:prstGeom>
          <a:solidFill>
            <a:srgbClr val="A83C0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0" name="Cube 1500"/>
          <p:cNvSpPr>
            <a:spLocks noChangeArrowheads="1"/>
          </p:cNvSpPr>
          <p:nvPr/>
        </p:nvSpPr>
        <p:spPr bwMode="auto">
          <a:xfrm>
            <a:off x="6189858" y="3402140"/>
            <a:ext cx="191210" cy="191185"/>
          </a:xfrm>
          <a:prstGeom prst="cube">
            <a:avLst>
              <a:gd name="adj" fmla="val 25000"/>
            </a:avLst>
          </a:prstGeom>
          <a:solidFill>
            <a:srgbClr val="B2B3B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1" name="Cube 1501"/>
          <p:cNvSpPr>
            <a:spLocks noChangeArrowheads="1"/>
          </p:cNvSpPr>
          <p:nvPr/>
        </p:nvSpPr>
        <p:spPr bwMode="auto">
          <a:xfrm>
            <a:off x="6428363" y="3402140"/>
            <a:ext cx="191210" cy="191185"/>
          </a:xfrm>
          <a:prstGeom prst="cube">
            <a:avLst>
              <a:gd name="adj" fmla="val 25000"/>
            </a:avLst>
          </a:prstGeom>
          <a:solidFill>
            <a:srgbClr val="B2B3B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2" name="Cube 1502"/>
          <p:cNvSpPr>
            <a:spLocks noChangeArrowheads="1"/>
          </p:cNvSpPr>
          <p:nvPr/>
        </p:nvSpPr>
        <p:spPr bwMode="auto">
          <a:xfrm>
            <a:off x="5953377" y="3260522"/>
            <a:ext cx="191210" cy="191185"/>
          </a:xfrm>
          <a:prstGeom prst="cube">
            <a:avLst>
              <a:gd name="adj" fmla="val 25000"/>
            </a:avLst>
          </a:prstGeom>
          <a:solidFill>
            <a:srgbClr val="A83C0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3" name="Cube 1503"/>
          <p:cNvSpPr>
            <a:spLocks noChangeArrowheads="1"/>
          </p:cNvSpPr>
          <p:nvPr/>
        </p:nvSpPr>
        <p:spPr bwMode="auto">
          <a:xfrm>
            <a:off x="6189859" y="3260522"/>
            <a:ext cx="191210" cy="191185"/>
          </a:xfrm>
          <a:prstGeom prst="cube">
            <a:avLst>
              <a:gd name="adj" fmla="val 25000"/>
            </a:avLst>
          </a:prstGeom>
          <a:solidFill>
            <a:srgbClr val="B2B3B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4" name="Cube 1504"/>
          <p:cNvSpPr>
            <a:spLocks noChangeArrowheads="1"/>
          </p:cNvSpPr>
          <p:nvPr/>
        </p:nvSpPr>
        <p:spPr bwMode="auto">
          <a:xfrm>
            <a:off x="6428363" y="3260522"/>
            <a:ext cx="191210" cy="191185"/>
          </a:xfrm>
          <a:prstGeom prst="cube">
            <a:avLst>
              <a:gd name="adj" fmla="val 25000"/>
            </a:avLst>
          </a:prstGeom>
          <a:solidFill>
            <a:srgbClr val="B2B3B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5" name="Cube 1505"/>
          <p:cNvSpPr>
            <a:spLocks noChangeArrowheads="1"/>
          </p:cNvSpPr>
          <p:nvPr/>
        </p:nvSpPr>
        <p:spPr bwMode="auto">
          <a:xfrm>
            <a:off x="5953380" y="3117899"/>
            <a:ext cx="191210" cy="191185"/>
          </a:xfrm>
          <a:prstGeom prst="cube">
            <a:avLst>
              <a:gd name="adj" fmla="val 25000"/>
            </a:avLst>
          </a:prstGeom>
          <a:solidFill>
            <a:srgbClr val="A83C0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" name="Cube 1506"/>
          <p:cNvSpPr>
            <a:spLocks noChangeArrowheads="1"/>
          </p:cNvSpPr>
          <p:nvPr/>
        </p:nvSpPr>
        <p:spPr bwMode="auto">
          <a:xfrm>
            <a:off x="6189861" y="3117899"/>
            <a:ext cx="191210" cy="191185"/>
          </a:xfrm>
          <a:prstGeom prst="cube">
            <a:avLst>
              <a:gd name="adj" fmla="val 25000"/>
            </a:avLst>
          </a:prstGeom>
          <a:solidFill>
            <a:srgbClr val="B2B3B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7" name="Cube 1507"/>
          <p:cNvSpPr>
            <a:spLocks noChangeArrowheads="1"/>
          </p:cNvSpPr>
          <p:nvPr/>
        </p:nvSpPr>
        <p:spPr bwMode="auto">
          <a:xfrm>
            <a:off x="6428366" y="3117899"/>
            <a:ext cx="191210" cy="191185"/>
          </a:xfrm>
          <a:prstGeom prst="cube">
            <a:avLst>
              <a:gd name="adj" fmla="val 25000"/>
            </a:avLst>
          </a:prstGeom>
          <a:solidFill>
            <a:srgbClr val="B2B3B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" name="Freeform 4"/>
          <p:cNvSpPr>
            <a:spLocks/>
          </p:cNvSpPr>
          <p:nvPr/>
        </p:nvSpPr>
        <p:spPr bwMode="auto">
          <a:xfrm>
            <a:off x="5330665" y="4051073"/>
            <a:ext cx="1393764" cy="482112"/>
          </a:xfrm>
          <a:custGeom>
            <a:avLst/>
            <a:gdLst>
              <a:gd name="T0" fmla="*/ 2147483647 w 222"/>
              <a:gd name="T1" fmla="*/ 0 h 36"/>
              <a:gd name="T2" fmla="*/ 2147483647 w 222"/>
              <a:gd name="T3" fmla="*/ 2147483647 h 36"/>
              <a:gd name="T4" fmla="*/ 2147483647 w 222"/>
              <a:gd name="T5" fmla="*/ 2147483647 h 36"/>
              <a:gd name="T6" fmla="*/ 2147483647 w 222"/>
              <a:gd name="T7" fmla="*/ 2147483647 h 36"/>
              <a:gd name="T8" fmla="*/ 2147483647 w 222"/>
              <a:gd name="T9" fmla="*/ 2147483647 h 36"/>
              <a:gd name="T10" fmla="*/ 2147483647 w 222"/>
              <a:gd name="T11" fmla="*/ 2147483647 h 36"/>
              <a:gd name="T12" fmla="*/ 0 w 222"/>
              <a:gd name="T13" fmla="*/ 0 h 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2"/>
              <a:gd name="T22" fmla="*/ 0 h 36"/>
              <a:gd name="T23" fmla="*/ 222 w 222"/>
              <a:gd name="T24" fmla="*/ 36 h 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2" h="36">
                <a:moveTo>
                  <a:pt x="222" y="0"/>
                </a:moveTo>
                <a:cubicBezTo>
                  <a:pt x="222" y="10"/>
                  <a:pt x="214" y="18"/>
                  <a:pt x="204" y="18"/>
                </a:cubicBezTo>
                <a:lnTo>
                  <a:pt x="130" y="18"/>
                </a:lnTo>
                <a:cubicBezTo>
                  <a:pt x="119" y="18"/>
                  <a:pt x="111" y="26"/>
                  <a:pt x="111" y="36"/>
                </a:cubicBezTo>
                <a:cubicBezTo>
                  <a:pt x="111" y="26"/>
                  <a:pt x="103" y="18"/>
                  <a:pt x="93" y="18"/>
                </a:cubicBezTo>
                <a:lnTo>
                  <a:pt x="19" y="18"/>
                </a:lnTo>
                <a:cubicBezTo>
                  <a:pt x="8" y="18"/>
                  <a:pt x="0" y="10"/>
                  <a:pt x="0" y="0"/>
                </a:cubicBezTo>
              </a:path>
            </a:pathLst>
          </a:custGeom>
          <a:noFill/>
          <a:ln w="42863">
            <a:solidFill>
              <a:srgbClr val="D575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>
              <a:solidFill>
                <a:srgbClr val="D57500"/>
              </a:solidFill>
            </a:endParaRPr>
          </a:p>
        </p:txBody>
      </p:sp>
      <p:grpSp>
        <p:nvGrpSpPr>
          <p:cNvPr id="359" name="Group 1488"/>
          <p:cNvGrpSpPr/>
          <p:nvPr/>
        </p:nvGrpSpPr>
        <p:grpSpPr bwMode="auto">
          <a:xfrm>
            <a:off x="5571131" y="5011001"/>
            <a:ext cx="474486" cy="475426"/>
            <a:chOff x="9613900" y="6082038"/>
            <a:chExt cx="595634" cy="596892"/>
          </a:xfrm>
          <a:solidFill>
            <a:srgbClr val="B2B3B5"/>
          </a:solidFill>
        </p:grpSpPr>
        <p:sp>
          <p:nvSpPr>
            <p:cNvPr id="360" name="Cube 359"/>
            <p:cNvSpPr/>
            <p:nvPr/>
          </p:nvSpPr>
          <p:spPr bwMode="auto">
            <a:xfrm>
              <a:off x="961390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61" name="Cube 360"/>
            <p:cNvSpPr/>
            <p:nvPr/>
          </p:nvSpPr>
          <p:spPr bwMode="auto">
            <a:xfrm>
              <a:off x="979043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62" name="Cube 361"/>
            <p:cNvSpPr/>
            <p:nvPr/>
          </p:nvSpPr>
          <p:spPr bwMode="auto">
            <a:xfrm>
              <a:off x="996950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63" name="Cube 362"/>
            <p:cNvSpPr/>
            <p:nvPr/>
          </p:nvSpPr>
          <p:spPr bwMode="auto">
            <a:xfrm>
              <a:off x="9613900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64" name="Cube 363"/>
            <p:cNvSpPr/>
            <p:nvPr/>
          </p:nvSpPr>
          <p:spPr bwMode="auto">
            <a:xfrm>
              <a:off x="9790431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65" name="Cube 364"/>
            <p:cNvSpPr/>
            <p:nvPr/>
          </p:nvSpPr>
          <p:spPr bwMode="auto">
            <a:xfrm>
              <a:off x="9969500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66" name="Cube 365"/>
            <p:cNvSpPr/>
            <p:nvPr/>
          </p:nvSpPr>
          <p:spPr bwMode="auto">
            <a:xfrm>
              <a:off x="961390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67" name="Cube 366"/>
            <p:cNvSpPr/>
            <p:nvPr/>
          </p:nvSpPr>
          <p:spPr bwMode="auto">
            <a:xfrm>
              <a:off x="979043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68" name="Cube 367"/>
            <p:cNvSpPr/>
            <p:nvPr/>
          </p:nvSpPr>
          <p:spPr bwMode="auto">
            <a:xfrm>
              <a:off x="996950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</p:grpSp>
      <p:grpSp>
        <p:nvGrpSpPr>
          <p:cNvPr id="369" name="Group 1498"/>
          <p:cNvGrpSpPr/>
          <p:nvPr/>
        </p:nvGrpSpPr>
        <p:grpSpPr bwMode="auto">
          <a:xfrm>
            <a:off x="5997291" y="5011001"/>
            <a:ext cx="474486" cy="475426"/>
            <a:chOff x="9613900" y="6082038"/>
            <a:chExt cx="595634" cy="596892"/>
          </a:xfrm>
          <a:solidFill>
            <a:srgbClr val="B2B3B5"/>
          </a:solidFill>
        </p:grpSpPr>
        <p:sp>
          <p:nvSpPr>
            <p:cNvPr id="370" name="Cube 369"/>
            <p:cNvSpPr/>
            <p:nvPr/>
          </p:nvSpPr>
          <p:spPr bwMode="auto">
            <a:xfrm>
              <a:off x="961390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71" name="Cube 370"/>
            <p:cNvSpPr/>
            <p:nvPr/>
          </p:nvSpPr>
          <p:spPr bwMode="auto">
            <a:xfrm>
              <a:off x="979043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72" name="Cube 371"/>
            <p:cNvSpPr/>
            <p:nvPr/>
          </p:nvSpPr>
          <p:spPr bwMode="auto">
            <a:xfrm>
              <a:off x="996950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73" name="Cube 372"/>
            <p:cNvSpPr/>
            <p:nvPr/>
          </p:nvSpPr>
          <p:spPr bwMode="auto">
            <a:xfrm>
              <a:off x="9613900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74" name="Cube 373"/>
            <p:cNvSpPr/>
            <p:nvPr/>
          </p:nvSpPr>
          <p:spPr bwMode="auto">
            <a:xfrm>
              <a:off x="9790431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75" name="Cube 374"/>
            <p:cNvSpPr/>
            <p:nvPr/>
          </p:nvSpPr>
          <p:spPr bwMode="auto">
            <a:xfrm>
              <a:off x="9969500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76" name="Cube 375"/>
            <p:cNvSpPr/>
            <p:nvPr/>
          </p:nvSpPr>
          <p:spPr bwMode="auto">
            <a:xfrm>
              <a:off x="961390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77" name="Cube 376"/>
            <p:cNvSpPr/>
            <p:nvPr/>
          </p:nvSpPr>
          <p:spPr bwMode="auto">
            <a:xfrm>
              <a:off x="979043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78" name="Cube 377"/>
            <p:cNvSpPr/>
            <p:nvPr/>
          </p:nvSpPr>
          <p:spPr bwMode="auto">
            <a:xfrm>
              <a:off x="996950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</p:grpSp>
      <p:grpSp>
        <p:nvGrpSpPr>
          <p:cNvPr id="379" name="Group 1488"/>
          <p:cNvGrpSpPr/>
          <p:nvPr/>
        </p:nvGrpSpPr>
        <p:grpSpPr bwMode="auto">
          <a:xfrm>
            <a:off x="5571131" y="4585899"/>
            <a:ext cx="474486" cy="475426"/>
            <a:chOff x="9613900" y="6082038"/>
            <a:chExt cx="595634" cy="596892"/>
          </a:xfrm>
          <a:solidFill>
            <a:srgbClr val="B2B3B5"/>
          </a:solidFill>
        </p:grpSpPr>
        <p:sp>
          <p:nvSpPr>
            <p:cNvPr id="380" name="Cube 379"/>
            <p:cNvSpPr/>
            <p:nvPr/>
          </p:nvSpPr>
          <p:spPr bwMode="auto">
            <a:xfrm>
              <a:off x="961390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81" name="Cube 380"/>
            <p:cNvSpPr/>
            <p:nvPr/>
          </p:nvSpPr>
          <p:spPr bwMode="auto">
            <a:xfrm>
              <a:off x="979043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82" name="Cube 381"/>
            <p:cNvSpPr/>
            <p:nvPr/>
          </p:nvSpPr>
          <p:spPr bwMode="auto">
            <a:xfrm>
              <a:off x="996950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83" name="Cube 382"/>
            <p:cNvSpPr/>
            <p:nvPr/>
          </p:nvSpPr>
          <p:spPr bwMode="auto">
            <a:xfrm>
              <a:off x="9613900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84" name="Cube 383"/>
            <p:cNvSpPr/>
            <p:nvPr/>
          </p:nvSpPr>
          <p:spPr bwMode="auto">
            <a:xfrm>
              <a:off x="9790431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85" name="Cube 384"/>
            <p:cNvSpPr/>
            <p:nvPr/>
          </p:nvSpPr>
          <p:spPr bwMode="auto">
            <a:xfrm>
              <a:off x="9969500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86" name="Cube 385"/>
            <p:cNvSpPr/>
            <p:nvPr/>
          </p:nvSpPr>
          <p:spPr bwMode="auto">
            <a:xfrm>
              <a:off x="961390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87" name="Cube 386"/>
            <p:cNvSpPr/>
            <p:nvPr/>
          </p:nvSpPr>
          <p:spPr bwMode="auto">
            <a:xfrm>
              <a:off x="979043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88" name="Cube 387"/>
            <p:cNvSpPr/>
            <p:nvPr/>
          </p:nvSpPr>
          <p:spPr bwMode="auto">
            <a:xfrm>
              <a:off x="996950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</p:grpSp>
      <p:grpSp>
        <p:nvGrpSpPr>
          <p:cNvPr id="389" name="Group 1498"/>
          <p:cNvGrpSpPr/>
          <p:nvPr/>
        </p:nvGrpSpPr>
        <p:grpSpPr bwMode="auto">
          <a:xfrm>
            <a:off x="5997291" y="4585899"/>
            <a:ext cx="474486" cy="475426"/>
            <a:chOff x="9613900" y="6082038"/>
            <a:chExt cx="595634" cy="596892"/>
          </a:xfrm>
          <a:solidFill>
            <a:srgbClr val="B2B3B5"/>
          </a:solidFill>
        </p:grpSpPr>
        <p:sp>
          <p:nvSpPr>
            <p:cNvPr id="390" name="Cube 389"/>
            <p:cNvSpPr/>
            <p:nvPr/>
          </p:nvSpPr>
          <p:spPr bwMode="auto">
            <a:xfrm>
              <a:off x="961390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91" name="Cube 390"/>
            <p:cNvSpPr/>
            <p:nvPr/>
          </p:nvSpPr>
          <p:spPr bwMode="auto">
            <a:xfrm>
              <a:off x="979043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92" name="Cube 391"/>
            <p:cNvSpPr/>
            <p:nvPr/>
          </p:nvSpPr>
          <p:spPr bwMode="auto">
            <a:xfrm>
              <a:off x="9969500" y="64389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93" name="Cube 392"/>
            <p:cNvSpPr/>
            <p:nvPr/>
          </p:nvSpPr>
          <p:spPr bwMode="auto">
            <a:xfrm>
              <a:off x="9613900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94" name="Cube 393"/>
            <p:cNvSpPr/>
            <p:nvPr/>
          </p:nvSpPr>
          <p:spPr bwMode="auto">
            <a:xfrm>
              <a:off x="9790431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95" name="Cube 394"/>
            <p:cNvSpPr/>
            <p:nvPr/>
          </p:nvSpPr>
          <p:spPr bwMode="auto">
            <a:xfrm>
              <a:off x="9969500" y="6261100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96" name="Cube 395"/>
            <p:cNvSpPr/>
            <p:nvPr/>
          </p:nvSpPr>
          <p:spPr bwMode="auto">
            <a:xfrm>
              <a:off x="961390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97" name="Cube 396"/>
            <p:cNvSpPr/>
            <p:nvPr/>
          </p:nvSpPr>
          <p:spPr bwMode="auto">
            <a:xfrm>
              <a:off x="979043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  <p:sp>
          <p:nvSpPr>
            <p:cNvPr id="398" name="Cube 397"/>
            <p:cNvSpPr/>
            <p:nvPr/>
          </p:nvSpPr>
          <p:spPr bwMode="auto">
            <a:xfrm>
              <a:off x="9969504" y="6082038"/>
              <a:ext cx="240030" cy="240030"/>
            </a:xfrm>
            <a:prstGeom prst="cube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sp>
      </p:grpSp>
      <p:sp>
        <p:nvSpPr>
          <p:cNvPr id="399" name="TextBox 398"/>
          <p:cNvSpPr txBox="1"/>
          <p:nvPr/>
        </p:nvSpPr>
        <p:spPr>
          <a:xfrm>
            <a:off x="2562572" y="4085895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400" name="TextBox 399"/>
          <p:cNvSpPr txBox="1"/>
          <p:nvPr/>
        </p:nvSpPr>
        <p:spPr>
          <a:xfrm>
            <a:off x="5042900" y="4085895"/>
            <a:ext cx="31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=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2" name="Group 561"/>
          <p:cNvGrpSpPr/>
          <p:nvPr/>
        </p:nvGrpSpPr>
        <p:grpSpPr>
          <a:xfrm>
            <a:off x="377109" y="3113832"/>
            <a:ext cx="2192303" cy="2376515"/>
            <a:chOff x="377109" y="3117752"/>
            <a:chExt cx="2192303" cy="2376515"/>
          </a:xfrm>
        </p:grpSpPr>
        <p:grpSp>
          <p:nvGrpSpPr>
            <p:cNvPr id="2" name="Group 1436"/>
            <p:cNvGrpSpPr>
              <a:grpSpLocks/>
            </p:cNvGrpSpPr>
            <p:nvPr/>
          </p:nvGrpSpPr>
          <p:grpSpPr bwMode="auto">
            <a:xfrm>
              <a:off x="963627" y="3644890"/>
              <a:ext cx="474487" cy="475426"/>
              <a:chOff x="9613900" y="6082038"/>
              <a:chExt cx="595634" cy="596892"/>
            </a:xfrm>
            <a:solidFill>
              <a:srgbClr val="B2B3B5"/>
            </a:solidFill>
          </p:grpSpPr>
          <p:sp>
            <p:nvSpPr>
              <p:cNvPr id="5" name="Cube 1431"/>
              <p:cNvSpPr>
                <a:spLocks noChangeArrowheads="1"/>
              </p:cNvSpPr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Cube 1432"/>
              <p:cNvSpPr>
                <a:spLocks noChangeArrowheads="1"/>
              </p:cNvSpPr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Cube 1433"/>
              <p:cNvSpPr>
                <a:spLocks noChangeArrowheads="1"/>
              </p:cNvSpPr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Cube 1428"/>
              <p:cNvSpPr>
                <a:spLocks noChangeArrowheads="1"/>
              </p:cNvSpPr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Cube 1429"/>
              <p:cNvSpPr>
                <a:spLocks noChangeArrowheads="1"/>
              </p:cNvSpPr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Cube 1430"/>
              <p:cNvSpPr>
                <a:spLocks noChangeArrowheads="1"/>
              </p:cNvSpPr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Cube 1427"/>
              <p:cNvSpPr>
                <a:spLocks noChangeArrowheads="1"/>
              </p:cNvSpPr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Cube 1426"/>
              <p:cNvSpPr>
                <a:spLocks noChangeArrowheads="1"/>
              </p:cNvSpPr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Cube 1424"/>
              <p:cNvSpPr>
                <a:spLocks noChangeArrowheads="1"/>
              </p:cNvSpPr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" name="Group 1437"/>
            <p:cNvGrpSpPr>
              <a:grpSpLocks/>
            </p:cNvGrpSpPr>
            <p:nvPr/>
          </p:nvGrpSpPr>
          <p:grpSpPr bwMode="auto">
            <a:xfrm>
              <a:off x="418846" y="3644890"/>
              <a:ext cx="474487" cy="475426"/>
              <a:chOff x="9613900" y="6082038"/>
              <a:chExt cx="595634" cy="596892"/>
            </a:xfrm>
            <a:solidFill>
              <a:srgbClr val="B2B3B5"/>
            </a:solidFill>
          </p:grpSpPr>
          <p:sp>
            <p:nvSpPr>
              <p:cNvPr id="15" name="Cube 1438"/>
              <p:cNvSpPr>
                <a:spLocks noChangeArrowheads="1"/>
              </p:cNvSpPr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Cube 1439"/>
              <p:cNvSpPr>
                <a:spLocks noChangeArrowheads="1"/>
              </p:cNvSpPr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Cube 1440"/>
              <p:cNvSpPr>
                <a:spLocks noChangeArrowheads="1"/>
              </p:cNvSpPr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Cube 1441"/>
              <p:cNvSpPr>
                <a:spLocks noChangeArrowheads="1"/>
              </p:cNvSpPr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Cube 1442"/>
              <p:cNvSpPr>
                <a:spLocks noChangeArrowheads="1"/>
              </p:cNvSpPr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Cube 1443"/>
              <p:cNvSpPr>
                <a:spLocks noChangeArrowheads="1"/>
              </p:cNvSpPr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Cube 1444"/>
              <p:cNvSpPr>
                <a:spLocks noChangeArrowheads="1"/>
              </p:cNvSpPr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Cube 1445"/>
              <p:cNvSpPr>
                <a:spLocks noChangeArrowheads="1"/>
              </p:cNvSpPr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Cube 1446"/>
              <p:cNvSpPr>
                <a:spLocks noChangeArrowheads="1"/>
              </p:cNvSpPr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1447"/>
            <p:cNvGrpSpPr>
              <a:grpSpLocks/>
            </p:cNvGrpSpPr>
            <p:nvPr/>
          </p:nvGrpSpPr>
          <p:grpSpPr bwMode="auto">
            <a:xfrm>
              <a:off x="1508408" y="3644890"/>
              <a:ext cx="474487" cy="475426"/>
              <a:chOff x="9613900" y="6082038"/>
              <a:chExt cx="595634" cy="596892"/>
            </a:xfrm>
            <a:solidFill>
              <a:srgbClr val="B2B3B5"/>
            </a:solidFill>
          </p:grpSpPr>
          <p:sp>
            <p:nvSpPr>
              <p:cNvPr id="25" name="Cube 1448"/>
              <p:cNvSpPr>
                <a:spLocks noChangeArrowheads="1"/>
              </p:cNvSpPr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Cube 1449"/>
              <p:cNvSpPr>
                <a:spLocks noChangeArrowheads="1"/>
              </p:cNvSpPr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Cube 1450"/>
              <p:cNvSpPr>
                <a:spLocks noChangeArrowheads="1"/>
              </p:cNvSpPr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Cube 1451"/>
              <p:cNvSpPr>
                <a:spLocks noChangeArrowheads="1"/>
              </p:cNvSpPr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Cube 1452"/>
              <p:cNvSpPr>
                <a:spLocks noChangeArrowheads="1"/>
              </p:cNvSpPr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Cube 1453"/>
              <p:cNvSpPr>
                <a:spLocks noChangeArrowheads="1"/>
              </p:cNvSpPr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Cube 1454"/>
              <p:cNvSpPr>
                <a:spLocks noChangeArrowheads="1"/>
              </p:cNvSpPr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Cube 1455"/>
              <p:cNvSpPr>
                <a:spLocks noChangeArrowheads="1"/>
              </p:cNvSpPr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Cube 1456"/>
              <p:cNvSpPr>
                <a:spLocks noChangeArrowheads="1"/>
              </p:cNvSpPr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4" name="Group 1457"/>
            <p:cNvGrpSpPr>
              <a:grpSpLocks/>
            </p:cNvGrpSpPr>
            <p:nvPr/>
          </p:nvGrpSpPr>
          <p:grpSpPr bwMode="auto">
            <a:xfrm>
              <a:off x="2053188" y="3644890"/>
              <a:ext cx="474487" cy="475426"/>
              <a:chOff x="9613900" y="6082038"/>
              <a:chExt cx="595634" cy="596892"/>
            </a:xfrm>
            <a:solidFill>
              <a:srgbClr val="B2B3B5"/>
            </a:solidFill>
          </p:grpSpPr>
          <p:sp>
            <p:nvSpPr>
              <p:cNvPr id="35" name="Cube 1458"/>
              <p:cNvSpPr>
                <a:spLocks noChangeArrowheads="1"/>
              </p:cNvSpPr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Cube 1459"/>
              <p:cNvSpPr>
                <a:spLocks noChangeArrowheads="1"/>
              </p:cNvSpPr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Cube 1460"/>
              <p:cNvSpPr>
                <a:spLocks noChangeArrowheads="1"/>
              </p:cNvSpPr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Cube 1461"/>
              <p:cNvSpPr>
                <a:spLocks noChangeArrowheads="1"/>
              </p:cNvSpPr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Cube 1462"/>
              <p:cNvSpPr>
                <a:spLocks noChangeArrowheads="1"/>
              </p:cNvSpPr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Cube 1463"/>
              <p:cNvSpPr>
                <a:spLocks noChangeArrowheads="1"/>
              </p:cNvSpPr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Cube 1464"/>
              <p:cNvSpPr>
                <a:spLocks noChangeArrowheads="1"/>
              </p:cNvSpPr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Cube 1465"/>
              <p:cNvSpPr>
                <a:spLocks noChangeArrowheads="1"/>
              </p:cNvSpPr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Cube 1466"/>
              <p:cNvSpPr>
                <a:spLocks noChangeArrowheads="1"/>
              </p:cNvSpPr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4" name="Group 1468"/>
            <p:cNvGrpSpPr>
              <a:grpSpLocks/>
            </p:cNvGrpSpPr>
            <p:nvPr/>
          </p:nvGrpSpPr>
          <p:grpSpPr bwMode="auto">
            <a:xfrm>
              <a:off x="963627" y="3117752"/>
              <a:ext cx="474487" cy="475426"/>
              <a:chOff x="9613900" y="6082038"/>
              <a:chExt cx="595634" cy="596892"/>
            </a:xfrm>
            <a:solidFill>
              <a:srgbClr val="B2B3B5"/>
            </a:solidFill>
          </p:grpSpPr>
          <p:sp>
            <p:nvSpPr>
              <p:cNvPr id="45" name="Cube 1469"/>
              <p:cNvSpPr>
                <a:spLocks noChangeArrowheads="1"/>
              </p:cNvSpPr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Cube 1470"/>
              <p:cNvSpPr>
                <a:spLocks noChangeArrowheads="1"/>
              </p:cNvSpPr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Cube 1471"/>
              <p:cNvSpPr>
                <a:spLocks noChangeArrowheads="1"/>
              </p:cNvSpPr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Cube 1472"/>
              <p:cNvSpPr>
                <a:spLocks noChangeArrowheads="1"/>
              </p:cNvSpPr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Cube 1473"/>
              <p:cNvSpPr>
                <a:spLocks noChangeArrowheads="1"/>
              </p:cNvSpPr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Cube 1474"/>
              <p:cNvSpPr>
                <a:spLocks noChangeArrowheads="1"/>
              </p:cNvSpPr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Cube 1475"/>
              <p:cNvSpPr>
                <a:spLocks noChangeArrowheads="1"/>
              </p:cNvSpPr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Cube 1476"/>
              <p:cNvSpPr>
                <a:spLocks noChangeArrowheads="1"/>
              </p:cNvSpPr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Cube 1477"/>
              <p:cNvSpPr>
                <a:spLocks noChangeArrowheads="1"/>
              </p:cNvSpPr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4" name="Group 1478"/>
            <p:cNvGrpSpPr>
              <a:grpSpLocks/>
            </p:cNvGrpSpPr>
            <p:nvPr/>
          </p:nvGrpSpPr>
          <p:grpSpPr bwMode="auto">
            <a:xfrm>
              <a:off x="418846" y="3117752"/>
              <a:ext cx="474487" cy="475426"/>
              <a:chOff x="9613900" y="6082038"/>
              <a:chExt cx="595634" cy="596892"/>
            </a:xfrm>
            <a:solidFill>
              <a:srgbClr val="B2B3B5"/>
            </a:solidFill>
          </p:grpSpPr>
          <p:sp>
            <p:nvSpPr>
              <p:cNvPr id="55" name="Cube 1479"/>
              <p:cNvSpPr>
                <a:spLocks noChangeArrowheads="1"/>
              </p:cNvSpPr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D575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Cube 1480"/>
              <p:cNvSpPr>
                <a:spLocks noChangeArrowheads="1"/>
              </p:cNvSpPr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D575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Cube 1481"/>
              <p:cNvSpPr>
                <a:spLocks noChangeArrowheads="1"/>
              </p:cNvSpPr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D575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Cube 1482"/>
              <p:cNvSpPr>
                <a:spLocks noChangeArrowheads="1"/>
              </p:cNvSpPr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D575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Cube 1483"/>
              <p:cNvSpPr>
                <a:spLocks noChangeArrowheads="1"/>
              </p:cNvSpPr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D575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Cube 1484"/>
              <p:cNvSpPr>
                <a:spLocks noChangeArrowheads="1"/>
              </p:cNvSpPr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D575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Cube 1485"/>
              <p:cNvSpPr>
                <a:spLocks noChangeArrowheads="1"/>
              </p:cNvSpPr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D575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Cube 1486"/>
              <p:cNvSpPr>
                <a:spLocks noChangeArrowheads="1"/>
              </p:cNvSpPr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D575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Cube 1487"/>
              <p:cNvSpPr>
                <a:spLocks noChangeArrowheads="1"/>
              </p:cNvSpPr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solidFill>
                <a:srgbClr val="D575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4" name="Freeform 4"/>
            <p:cNvSpPr>
              <a:spLocks/>
            </p:cNvSpPr>
            <p:nvPr/>
          </p:nvSpPr>
          <p:spPr bwMode="auto">
            <a:xfrm>
              <a:off x="377109" y="4058913"/>
              <a:ext cx="2192303" cy="482112"/>
            </a:xfrm>
            <a:custGeom>
              <a:avLst/>
              <a:gdLst>
                <a:gd name="T0" fmla="*/ 2147483647 w 222"/>
                <a:gd name="T1" fmla="*/ 0 h 36"/>
                <a:gd name="T2" fmla="*/ 2147483647 w 222"/>
                <a:gd name="T3" fmla="*/ 2147483647 h 36"/>
                <a:gd name="T4" fmla="*/ 2147483647 w 222"/>
                <a:gd name="T5" fmla="*/ 2147483647 h 36"/>
                <a:gd name="T6" fmla="*/ 2147483647 w 222"/>
                <a:gd name="T7" fmla="*/ 2147483647 h 36"/>
                <a:gd name="T8" fmla="*/ 2147483647 w 222"/>
                <a:gd name="T9" fmla="*/ 2147483647 h 36"/>
                <a:gd name="T10" fmla="*/ 2147483647 w 222"/>
                <a:gd name="T11" fmla="*/ 2147483647 h 36"/>
                <a:gd name="T12" fmla="*/ 0 w 222"/>
                <a:gd name="T13" fmla="*/ 0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22"/>
                <a:gd name="T22" fmla="*/ 0 h 36"/>
                <a:gd name="T23" fmla="*/ 222 w 222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22" h="36">
                  <a:moveTo>
                    <a:pt x="222" y="0"/>
                  </a:moveTo>
                  <a:cubicBezTo>
                    <a:pt x="222" y="10"/>
                    <a:pt x="214" y="18"/>
                    <a:pt x="204" y="18"/>
                  </a:cubicBezTo>
                  <a:lnTo>
                    <a:pt x="130" y="18"/>
                  </a:lnTo>
                  <a:cubicBezTo>
                    <a:pt x="119" y="18"/>
                    <a:pt x="111" y="26"/>
                    <a:pt x="111" y="36"/>
                  </a:cubicBezTo>
                  <a:cubicBezTo>
                    <a:pt x="111" y="26"/>
                    <a:pt x="103" y="18"/>
                    <a:pt x="93" y="18"/>
                  </a:cubicBezTo>
                  <a:lnTo>
                    <a:pt x="19" y="18"/>
                  </a:lnTo>
                  <a:cubicBezTo>
                    <a:pt x="8" y="18"/>
                    <a:pt x="0" y="10"/>
                    <a:pt x="0" y="0"/>
                  </a:cubicBezTo>
                </a:path>
              </a:pathLst>
            </a:custGeom>
            <a:noFill/>
            <a:ln w="42863">
              <a:solidFill>
                <a:srgbClr val="D575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D57500"/>
                </a:solidFill>
              </a:endParaRPr>
            </a:p>
          </p:txBody>
        </p:sp>
        <p:grpSp>
          <p:nvGrpSpPr>
            <p:cNvPr id="44" name="Group 1478"/>
            <p:cNvGrpSpPr/>
            <p:nvPr/>
          </p:nvGrpSpPr>
          <p:grpSpPr bwMode="auto">
            <a:xfrm>
              <a:off x="596779" y="5018841"/>
              <a:ext cx="474486" cy="475426"/>
              <a:chOff x="9613900" y="6082038"/>
              <a:chExt cx="595634" cy="596892"/>
            </a:xfrm>
            <a:solidFill>
              <a:srgbClr val="B2B3B5"/>
            </a:solidFill>
          </p:grpSpPr>
          <p:sp>
            <p:nvSpPr>
              <p:cNvPr id="66" name="Cube 65"/>
              <p:cNvSpPr/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67" name="Cube 66"/>
              <p:cNvSpPr/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68" name="Cube 67"/>
              <p:cNvSpPr/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69" name="Cube 68"/>
              <p:cNvSpPr/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70" name="Cube 69"/>
              <p:cNvSpPr/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71" name="Cube 70"/>
              <p:cNvSpPr/>
              <p:nvPr/>
            </p:nvSpPr>
            <p:spPr bwMode="auto">
              <a:xfrm>
                <a:off x="9969494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72" name="Cube 71"/>
              <p:cNvSpPr/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73" name="Cube 72"/>
              <p:cNvSpPr/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74" name="Cube 73"/>
              <p:cNvSpPr/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</p:grpSp>
        <p:grpSp>
          <p:nvGrpSpPr>
            <p:cNvPr id="54" name="Group 1468"/>
            <p:cNvGrpSpPr/>
            <p:nvPr/>
          </p:nvGrpSpPr>
          <p:grpSpPr bwMode="auto">
            <a:xfrm>
              <a:off x="1022938" y="5018841"/>
              <a:ext cx="474486" cy="475426"/>
              <a:chOff x="9613900" y="6082038"/>
              <a:chExt cx="595634" cy="596892"/>
            </a:xfrm>
            <a:solidFill>
              <a:srgbClr val="B2B3B5"/>
            </a:solidFill>
          </p:grpSpPr>
          <p:sp>
            <p:nvSpPr>
              <p:cNvPr id="76" name="Cube 75"/>
              <p:cNvSpPr/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77" name="Cube 76"/>
              <p:cNvSpPr/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78" name="Cube 77"/>
              <p:cNvSpPr/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79" name="Cube 78"/>
              <p:cNvSpPr/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80" name="Cube 79"/>
              <p:cNvSpPr/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81" name="Cube 80"/>
              <p:cNvSpPr/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82" name="Cube 81"/>
              <p:cNvSpPr/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83" name="Cube 82"/>
              <p:cNvSpPr/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84" name="Cube 83"/>
              <p:cNvSpPr/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</p:grpSp>
        <p:grpSp>
          <p:nvGrpSpPr>
            <p:cNvPr id="65" name="Group 1488"/>
            <p:cNvGrpSpPr/>
            <p:nvPr/>
          </p:nvGrpSpPr>
          <p:grpSpPr bwMode="auto">
            <a:xfrm>
              <a:off x="1449097" y="5018841"/>
              <a:ext cx="474486" cy="475426"/>
              <a:chOff x="9613900" y="6082038"/>
              <a:chExt cx="595634" cy="596892"/>
            </a:xfrm>
            <a:solidFill>
              <a:srgbClr val="B2B3B5"/>
            </a:solidFill>
          </p:grpSpPr>
          <p:sp>
            <p:nvSpPr>
              <p:cNvPr id="86" name="Cube 85"/>
              <p:cNvSpPr/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87" name="Cube 86"/>
              <p:cNvSpPr/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88" name="Cube 87"/>
              <p:cNvSpPr/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89" name="Cube 88"/>
              <p:cNvSpPr/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90" name="Cube 89"/>
              <p:cNvSpPr/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91" name="Cube 90"/>
              <p:cNvSpPr/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92" name="Cube 91"/>
              <p:cNvSpPr/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93" name="Cube 92"/>
              <p:cNvSpPr/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94" name="Cube 93"/>
              <p:cNvSpPr/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</p:grpSp>
        <p:grpSp>
          <p:nvGrpSpPr>
            <p:cNvPr id="75" name="Group 1498"/>
            <p:cNvGrpSpPr/>
            <p:nvPr/>
          </p:nvGrpSpPr>
          <p:grpSpPr bwMode="auto">
            <a:xfrm>
              <a:off x="1875257" y="5018841"/>
              <a:ext cx="474486" cy="475426"/>
              <a:chOff x="9613900" y="6082038"/>
              <a:chExt cx="595634" cy="596892"/>
            </a:xfrm>
            <a:solidFill>
              <a:srgbClr val="B2B3B5"/>
            </a:solidFill>
          </p:grpSpPr>
          <p:sp>
            <p:nvSpPr>
              <p:cNvPr id="96" name="Cube 95"/>
              <p:cNvSpPr/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97" name="Cube 96"/>
              <p:cNvSpPr/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98" name="Cube 97"/>
              <p:cNvSpPr/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99" name="Cube 98"/>
              <p:cNvSpPr/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00" name="Cube 99"/>
              <p:cNvSpPr/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01" name="Cube 100"/>
              <p:cNvSpPr/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02" name="Cube 101"/>
              <p:cNvSpPr/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03" name="Cube 102"/>
              <p:cNvSpPr/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04" name="Cube 103"/>
              <p:cNvSpPr/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</p:grpSp>
        <p:grpSp>
          <p:nvGrpSpPr>
            <p:cNvPr id="85" name="Group 1478"/>
            <p:cNvGrpSpPr/>
            <p:nvPr/>
          </p:nvGrpSpPr>
          <p:grpSpPr bwMode="auto">
            <a:xfrm>
              <a:off x="596779" y="4593739"/>
              <a:ext cx="474486" cy="475426"/>
              <a:chOff x="9613900" y="6082038"/>
              <a:chExt cx="595634" cy="596892"/>
            </a:xfrm>
            <a:solidFill>
              <a:srgbClr val="B2B3B5"/>
            </a:solidFill>
          </p:grpSpPr>
          <p:sp>
            <p:nvSpPr>
              <p:cNvPr id="106" name="Cube 105"/>
              <p:cNvSpPr/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07" name="Cube 106"/>
              <p:cNvSpPr/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08" name="Cube 107"/>
              <p:cNvSpPr/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09" name="Cube 108"/>
              <p:cNvSpPr/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10" name="Cube 109"/>
              <p:cNvSpPr/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11" name="Cube 110"/>
              <p:cNvSpPr/>
              <p:nvPr/>
            </p:nvSpPr>
            <p:spPr bwMode="auto">
              <a:xfrm>
                <a:off x="9969494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12" name="Cube 111"/>
              <p:cNvSpPr/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13" name="Cube 112"/>
              <p:cNvSpPr/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14" name="Cube 113"/>
              <p:cNvSpPr/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</p:grpSp>
        <p:grpSp>
          <p:nvGrpSpPr>
            <p:cNvPr id="95" name="Group 1468"/>
            <p:cNvGrpSpPr/>
            <p:nvPr/>
          </p:nvGrpSpPr>
          <p:grpSpPr bwMode="auto">
            <a:xfrm>
              <a:off x="1022938" y="4593739"/>
              <a:ext cx="474486" cy="475426"/>
              <a:chOff x="9613900" y="6082038"/>
              <a:chExt cx="595634" cy="596892"/>
            </a:xfrm>
            <a:solidFill>
              <a:srgbClr val="B2B3B5"/>
            </a:solidFill>
          </p:grpSpPr>
          <p:sp>
            <p:nvSpPr>
              <p:cNvPr id="116" name="Cube 115"/>
              <p:cNvSpPr/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17" name="Cube 116"/>
              <p:cNvSpPr/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18" name="Cube 117"/>
              <p:cNvSpPr/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19" name="Cube 118"/>
              <p:cNvSpPr/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20" name="Cube 119"/>
              <p:cNvSpPr/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21" name="Cube 120"/>
              <p:cNvSpPr/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22" name="Cube 121"/>
              <p:cNvSpPr/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23" name="Cube 122"/>
              <p:cNvSpPr/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24" name="Cube 123"/>
              <p:cNvSpPr/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</p:grpSp>
        <p:grpSp>
          <p:nvGrpSpPr>
            <p:cNvPr id="105" name="Group 1488"/>
            <p:cNvGrpSpPr/>
            <p:nvPr/>
          </p:nvGrpSpPr>
          <p:grpSpPr bwMode="auto">
            <a:xfrm>
              <a:off x="1449097" y="4593739"/>
              <a:ext cx="474486" cy="475426"/>
              <a:chOff x="9613900" y="6082038"/>
              <a:chExt cx="595634" cy="596892"/>
            </a:xfrm>
            <a:solidFill>
              <a:srgbClr val="B2B3B5"/>
            </a:solidFill>
          </p:grpSpPr>
          <p:sp>
            <p:nvSpPr>
              <p:cNvPr id="126" name="Cube 125"/>
              <p:cNvSpPr/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27" name="Cube 126"/>
              <p:cNvSpPr/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28" name="Cube 127"/>
              <p:cNvSpPr/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29" name="Cube 128"/>
              <p:cNvSpPr/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30" name="Cube 129"/>
              <p:cNvSpPr/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31" name="Cube 130"/>
              <p:cNvSpPr/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32" name="Cube 131"/>
              <p:cNvSpPr/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33" name="Cube 132"/>
              <p:cNvSpPr/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34" name="Cube 133"/>
              <p:cNvSpPr/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</p:grpSp>
        <p:grpSp>
          <p:nvGrpSpPr>
            <p:cNvPr id="115" name="Group 1498"/>
            <p:cNvGrpSpPr/>
            <p:nvPr/>
          </p:nvGrpSpPr>
          <p:grpSpPr bwMode="auto">
            <a:xfrm>
              <a:off x="1875257" y="4593739"/>
              <a:ext cx="474486" cy="475426"/>
              <a:chOff x="9613900" y="6082038"/>
              <a:chExt cx="595634" cy="596892"/>
            </a:xfrm>
            <a:solidFill>
              <a:srgbClr val="B2B3B5"/>
            </a:solidFill>
          </p:grpSpPr>
          <p:sp>
            <p:nvSpPr>
              <p:cNvPr id="136" name="Cube 135"/>
              <p:cNvSpPr/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37" name="Cube 136"/>
              <p:cNvSpPr/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38" name="Cube 137"/>
              <p:cNvSpPr/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39" name="Cube 138"/>
              <p:cNvSpPr/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40" name="Cube 139"/>
              <p:cNvSpPr/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41" name="Cube 140"/>
              <p:cNvSpPr/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42" name="Cube 141"/>
              <p:cNvSpPr/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43" name="Cube 142"/>
              <p:cNvSpPr/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44" name="Cube 143"/>
              <p:cNvSpPr/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</p:grpSp>
        <p:sp>
          <p:nvSpPr>
            <p:cNvPr id="185" name="Cube 1489"/>
            <p:cNvSpPr>
              <a:spLocks noChangeArrowheads="1"/>
            </p:cNvSpPr>
            <p:nvPr/>
          </p:nvSpPr>
          <p:spPr bwMode="auto">
            <a:xfrm>
              <a:off x="1508408" y="3401993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Cube 1490"/>
            <p:cNvSpPr>
              <a:spLocks noChangeArrowheads="1"/>
            </p:cNvSpPr>
            <p:nvPr/>
          </p:nvSpPr>
          <p:spPr bwMode="auto">
            <a:xfrm>
              <a:off x="1649033" y="3401993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Cube 1491"/>
            <p:cNvSpPr>
              <a:spLocks noChangeArrowheads="1"/>
            </p:cNvSpPr>
            <p:nvPr/>
          </p:nvSpPr>
          <p:spPr bwMode="auto">
            <a:xfrm>
              <a:off x="1791682" y="3401993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Cube 1492"/>
            <p:cNvSpPr>
              <a:spLocks noChangeArrowheads="1"/>
            </p:cNvSpPr>
            <p:nvPr/>
          </p:nvSpPr>
          <p:spPr bwMode="auto">
            <a:xfrm>
              <a:off x="1508408" y="3260375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Cube 1493"/>
            <p:cNvSpPr>
              <a:spLocks noChangeArrowheads="1"/>
            </p:cNvSpPr>
            <p:nvPr/>
          </p:nvSpPr>
          <p:spPr bwMode="auto">
            <a:xfrm>
              <a:off x="1649034" y="3260375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Cube 1494"/>
            <p:cNvSpPr>
              <a:spLocks noChangeArrowheads="1"/>
            </p:cNvSpPr>
            <p:nvPr/>
          </p:nvSpPr>
          <p:spPr bwMode="auto">
            <a:xfrm>
              <a:off x="1791682" y="3260375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Cube 1495"/>
            <p:cNvSpPr>
              <a:spLocks noChangeArrowheads="1"/>
            </p:cNvSpPr>
            <p:nvPr/>
          </p:nvSpPr>
          <p:spPr bwMode="auto">
            <a:xfrm>
              <a:off x="1508411" y="3117752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Cube 1496"/>
            <p:cNvSpPr>
              <a:spLocks noChangeArrowheads="1"/>
            </p:cNvSpPr>
            <p:nvPr/>
          </p:nvSpPr>
          <p:spPr bwMode="auto">
            <a:xfrm>
              <a:off x="1649036" y="3117752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Cube 1497"/>
            <p:cNvSpPr>
              <a:spLocks noChangeArrowheads="1"/>
            </p:cNvSpPr>
            <p:nvPr/>
          </p:nvSpPr>
          <p:spPr bwMode="auto">
            <a:xfrm>
              <a:off x="1791685" y="3117752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Cube 1499"/>
            <p:cNvSpPr>
              <a:spLocks noChangeArrowheads="1"/>
            </p:cNvSpPr>
            <p:nvPr/>
          </p:nvSpPr>
          <p:spPr bwMode="auto">
            <a:xfrm>
              <a:off x="2053188" y="3401993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Cube 1500"/>
            <p:cNvSpPr>
              <a:spLocks noChangeArrowheads="1"/>
            </p:cNvSpPr>
            <p:nvPr/>
          </p:nvSpPr>
          <p:spPr bwMode="auto">
            <a:xfrm>
              <a:off x="2193813" y="3401993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Cube 1501"/>
            <p:cNvSpPr>
              <a:spLocks noChangeArrowheads="1"/>
            </p:cNvSpPr>
            <p:nvPr/>
          </p:nvSpPr>
          <p:spPr bwMode="auto">
            <a:xfrm>
              <a:off x="2336462" y="3401993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Cube 1502"/>
            <p:cNvSpPr>
              <a:spLocks noChangeArrowheads="1"/>
            </p:cNvSpPr>
            <p:nvPr/>
          </p:nvSpPr>
          <p:spPr bwMode="auto">
            <a:xfrm>
              <a:off x="2053188" y="3260375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Cube 1503"/>
            <p:cNvSpPr>
              <a:spLocks noChangeArrowheads="1"/>
            </p:cNvSpPr>
            <p:nvPr/>
          </p:nvSpPr>
          <p:spPr bwMode="auto">
            <a:xfrm>
              <a:off x="2193814" y="3260375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Cube 1504"/>
            <p:cNvSpPr>
              <a:spLocks noChangeArrowheads="1"/>
            </p:cNvSpPr>
            <p:nvPr/>
          </p:nvSpPr>
          <p:spPr bwMode="auto">
            <a:xfrm>
              <a:off x="2336462" y="3260375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Cube 1505"/>
            <p:cNvSpPr>
              <a:spLocks noChangeArrowheads="1"/>
            </p:cNvSpPr>
            <p:nvPr/>
          </p:nvSpPr>
          <p:spPr bwMode="auto">
            <a:xfrm>
              <a:off x="2053191" y="3117752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Cube 1506"/>
            <p:cNvSpPr>
              <a:spLocks noChangeArrowheads="1"/>
            </p:cNvSpPr>
            <p:nvPr/>
          </p:nvSpPr>
          <p:spPr bwMode="auto">
            <a:xfrm>
              <a:off x="2193816" y="3117752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Cube 1507"/>
            <p:cNvSpPr>
              <a:spLocks noChangeArrowheads="1"/>
            </p:cNvSpPr>
            <p:nvPr/>
          </p:nvSpPr>
          <p:spPr bwMode="auto">
            <a:xfrm>
              <a:off x="2336465" y="3117752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01" name="Group 400"/>
          <p:cNvGrpSpPr/>
          <p:nvPr/>
        </p:nvGrpSpPr>
        <p:grpSpPr>
          <a:xfrm>
            <a:off x="2872870" y="3113832"/>
            <a:ext cx="2192303" cy="2376515"/>
            <a:chOff x="2850597" y="3109912"/>
            <a:chExt cx="2192303" cy="2376515"/>
          </a:xfrm>
        </p:grpSpPr>
        <p:grpSp>
          <p:nvGrpSpPr>
            <p:cNvPr id="125" name="Group 1436"/>
            <p:cNvGrpSpPr>
              <a:grpSpLocks/>
            </p:cNvGrpSpPr>
            <p:nvPr/>
          </p:nvGrpSpPr>
          <p:grpSpPr bwMode="auto">
            <a:xfrm>
              <a:off x="3437115" y="3637050"/>
              <a:ext cx="474487" cy="475426"/>
              <a:chOff x="9613900" y="6082038"/>
              <a:chExt cx="595634" cy="596892"/>
            </a:xfrm>
            <a:solidFill>
              <a:srgbClr val="B2B3B5"/>
            </a:solidFill>
          </p:grpSpPr>
          <p:sp>
            <p:nvSpPr>
              <p:cNvPr id="146" name="Cube 1431"/>
              <p:cNvSpPr>
                <a:spLocks noChangeArrowheads="1"/>
              </p:cNvSpPr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7" name="Cube 1432"/>
              <p:cNvSpPr>
                <a:spLocks noChangeArrowheads="1"/>
              </p:cNvSpPr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8" name="Cube 1433"/>
              <p:cNvSpPr>
                <a:spLocks noChangeArrowheads="1"/>
              </p:cNvSpPr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9" name="Cube 1428"/>
              <p:cNvSpPr>
                <a:spLocks noChangeArrowheads="1"/>
              </p:cNvSpPr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0" name="Cube 1429"/>
              <p:cNvSpPr>
                <a:spLocks noChangeArrowheads="1"/>
              </p:cNvSpPr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1" name="Cube 1430"/>
              <p:cNvSpPr>
                <a:spLocks noChangeArrowheads="1"/>
              </p:cNvSpPr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2" name="Cube 1427"/>
              <p:cNvSpPr>
                <a:spLocks noChangeArrowheads="1"/>
              </p:cNvSpPr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3" name="Cube 1426"/>
              <p:cNvSpPr>
                <a:spLocks noChangeArrowheads="1"/>
              </p:cNvSpPr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4" name="Cube 1424"/>
              <p:cNvSpPr>
                <a:spLocks noChangeArrowheads="1"/>
              </p:cNvSpPr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5" name="Group 1437"/>
            <p:cNvGrpSpPr>
              <a:grpSpLocks/>
            </p:cNvGrpSpPr>
            <p:nvPr/>
          </p:nvGrpSpPr>
          <p:grpSpPr bwMode="auto">
            <a:xfrm>
              <a:off x="2892334" y="3637050"/>
              <a:ext cx="474487" cy="475426"/>
              <a:chOff x="9613900" y="6082038"/>
              <a:chExt cx="595634" cy="596892"/>
            </a:xfrm>
            <a:solidFill>
              <a:srgbClr val="B2B3B5"/>
            </a:solidFill>
          </p:grpSpPr>
          <p:sp>
            <p:nvSpPr>
              <p:cNvPr id="156" name="Cube 1438"/>
              <p:cNvSpPr>
                <a:spLocks noChangeArrowheads="1"/>
              </p:cNvSpPr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7" name="Cube 1439"/>
              <p:cNvSpPr>
                <a:spLocks noChangeArrowheads="1"/>
              </p:cNvSpPr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8" name="Cube 1440"/>
              <p:cNvSpPr>
                <a:spLocks noChangeArrowheads="1"/>
              </p:cNvSpPr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9" name="Cube 1441"/>
              <p:cNvSpPr>
                <a:spLocks noChangeArrowheads="1"/>
              </p:cNvSpPr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60" name="Cube 1442"/>
              <p:cNvSpPr>
                <a:spLocks noChangeArrowheads="1"/>
              </p:cNvSpPr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61" name="Cube 1443"/>
              <p:cNvSpPr>
                <a:spLocks noChangeArrowheads="1"/>
              </p:cNvSpPr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62" name="Cube 1444"/>
              <p:cNvSpPr>
                <a:spLocks noChangeArrowheads="1"/>
              </p:cNvSpPr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63" name="Cube 1445"/>
              <p:cNvSpPr>
                <a:spLocks noChangeArrowheads="1"/>
              </p:cNvSpPr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64" name="Cube 1446"/>
              <p:cNvSpPr>
                <a:spLocks noChangeArrowheads="1"/>
              </p:cNvSpPr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5" name="Group 1447"/>
            <p:cNvGrpSpPr>
              <a:grpSpLocks/>
            </p:cNvGrpSpPr>
            <p:nvPr/>
          </p:nvGrpSpPr>
          <p:grpSpPr bwMode="auto">
            <a:xfrm>
              <a:off x="3981896" y="3637050"/>
              <a:ext cx="474487" cy="475426"/>
              <a:chOff x="9613900" y="6082038"/>
              <a:chExt cx="595634" cy="596892"/>
            </a:xfrm>
            <a:solidFill>
              <a:srgbClr val="B2B3B5"/>
            </a:solidFill>
          </p:grpSpPr>
          <p:sp>
            <p:nvSpPr>
              <p:cNvPr id="166" name="Cube 1448"/>
              <p:cNvSpPr>
                <a:spLocks noChangeArrowheads="1"/>
              </p:cNvSpPr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67" name="Cube 1449"/>
              <p:cNvSpPr>
                <a:spLocks noChangeArrowheads="1"/>
              </p:cNvSpPr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68" name="Cube 1450"/>
              <p:cNvSpPr>
                <a:spLocks noChangeArrowheads="1"/>
              </p:cNvSpPr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69" name="Cube 1451"/>
              <p:cNvSpPr>
                <a:spLocks noChangeArrowheads="1"/>
              </p:cNvSpPr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70" name="Cube 1452"/>
              <p:cNvSpPr>
                <a:spLocks noChangeArrowheads="1"/>
              </p:cNvSpPr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71" name="Cube 1453"/>
              <p:cNvSpPr>
                <a:spLocks noChangeArrowheads="1"/>
              </p:cNvSpPr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72" name="Cube 1454"/>
              <p:cNvSpPr>
                <a:spLocks noChangeArrowheads="1"/>
              </p:cNvSpPr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73" name="Cube 1455"/>
              <p:cNvSpPr>
                <a:spLocks noChangeArrowheads="1"/>
              </p:cNvSpPr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74" name="Cube 1456"/>
              <p:cNvSpPr>
                <a:spLocks noChangeArrowheads="1"/>
              </p:cNvSpPr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5" name="Group 1457"/>
            <p:cNvGrpSpPr>
              <a:grpSpLocks/>
            </p:cNvGrpSpPr>
            <p:nvPr/>
          </p:nvGrpSpPr>
          <p:grpSpPr bwMode="auto">
            <a:xfrm>
              <a:off x="4526676" y="3637050"/>
              <a:ext cx="474487" cy="475426"/>
              <a:chOff x="9613900" y="6082038"/>
              <a:chExt cx="595634" cy="596892"/>
            </a:xfrm>
            <a:solidFill>
              <a:srgbClr val="B2B3B5"/>
            </a:solidFill>
          </p:grpSpPr>
          <p:sp>
            <p:nvSpPr>
              <p:cNvPr id="176" name="Cube 1458"/>
              <p:cNvSpPr>
                <a:spLocks noChangeArrowheads="1"/>
              </p:cNvSpPr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77" name="Cube 1459"/>
              <p:cNvSpPr>
                <a:spLocks noChangeArrowheads="1"/>
              </p:cNvSpPr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78" name="Cube 1460"/>
              <p:cNvSpPr>
                <a:spLocks noChangeArrowheads="1"/>
              </p:cNvSpPr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79" name="Cube 1461"/>
              <p:cNvSpPr>
                <a:spLocks noChangeArrowheads="1"/>
              </p:cNvSpPr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80" name="Cube 1462"/>
              <p:cNvSpPr>
                <a:spLocks noChangeArrowheads="1"/>
              </p:cNvSpPr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81" name="Cube 1463"/>
              <p:cNvSpPr>
                <a:spLocks noChangeArrowheads="1"/>
              </p:cNvSpPr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82" name="Cube 1464"/>
              <p:cNvSpPr>
                <a:spLocks noChangeArrowheads="1"/>
              </p:cNvSpPr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83" name="Cube 1465"/>
              <p:cNvSpPr>
                <a:spLocks noChangeArrowheads="1"/>
              </p:cNvSpPr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84" name="Cube 1466"/>
              <p:cNvSpPr>
                <a:spLocks noChangeArrowheads="1"/>
              </p:cNvSpPr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203" name="Cube 1469"/>
            <p:cNvSpPr>
              <a:spLocks noChangeArrowheads="1"/>
            </p:cNvSpPr>
            <p:nvPr/>
          </p:nvSpPr>
          <p:spPr bwMode="auto">
            <a:xfrm>
              <a:off x="3437115" y="3394153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204" name="Cube 1470"/>
            <p:cNvSpPr>
              <a:spLocks noChangeArrowheads="1"/>
            </p:cNvSpPr>
            <p:nvPr/>
          </p:nvSpPr>
          <p:spPr bwMode="auto">
            <a:xfrm>
              <a:off x="3577740" y="3394153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205" name="Cube 1471"/>
            <p:cNvSpPr>
              <a:spLocks noChangeArrowheads="1"/>
            </p:cNvSpPr>
            <p:nvPr/>
          </p:nvSpPr>
          <p:spPr bwMode="auto">
            <a:xfrm>
              <a:off x="3720389" y="3394153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206" name="Cube 1472"/>
            <p:cNvSpPr>
              <a:spLocks noChangeArrowheads="1"/>
            </p:cNvSpPr>
            <p:nvPr/>
          </p:nvSpPr>
          <p:spPr bwMode="auto">
            <a:xfrm>
              <a:off x="3437115" y="3252535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207" name="Cube 1473"/>
            <p:cNvSpPr>
              <a:spLocks noChangeArrowheads="1"/>
            </p:cNvSpPr>
            <p:nvPr/>
          </p:nvSpPr>
          <p:spPr bwMode="auto">
            <a:xfrm>
              <a:off x="3577741" y="3252535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208" name="Cube 1474"/>
            <p:cNvSpPr>
              <a:spLocks noChangeArrowheads="1"/>
            </p:cNvSpPr>
            <p:nvPr/>
          </p:nvSpPr>
          <p:spPr bwMode="auto">
            <a:xfrm>
              <a:off x="3720389" y="3252535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209" name="Cube 1475"/>
            <p:cNvSpPr>
              <a:spLocks noChangeArrowheads="1"/>
            </p:cNvSpPr>
            <p:nvPr/>
          </p:nvSpPr>
          <p:spPr bwMode="auto">
            <a:xfrm>
              <a:off x="3437118" y="3109912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210" name="Cube 1476"/>
            <p:cNvSpPr>
              <a:spLocks noChangeArrowheads="1"/>
            </p:cNvSpPr>
            <p:nvPr/>
          </p:nvSpPr>
          <p:spPr bwMode="auto">
            <a:xfrm>
              <a:off x="3577743" y="3109912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211" name="Cube 1477"/>
            <p:cNvSpPr>
              <a:spLocks noChangeArrowheads="1"/>
            </p:cNvSpPr>
            <p:nvPr/>
          </p:nvSpPr>
          <p:spPr bwMode="auto">
            <a:xfrm>
              <a:off x="3720392" y="3109912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212" name="Cube 1479"/>
            <p:cNvSpPr>
              <a:spLocks noChangeArrowheads="1"/>
            </p:cNvSpPr>
            <p:nvPr/>
          </p:nvSpPr>
          <p:spPr bwMode="auto">
            <a:xfrm>
              <a:off x="2892334" y="3394153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D57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213" name="Cube 1480"/>
            <p:cNvSpPr>
              <a:spLocks noChangeArrowheads="1"/>
            </p:cNvSpPr>
            <p:nvPr/>
          </p:nvSpPr>
          <p:spPr bwMode="auto">
            <a:xfrm>
              <a:off x="3032959" y="3394153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D57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214" name="Cube 1481"/>
            <p:cNvSpPr>
              <a:spLocks noChangeArrowheads="1"/>
            </p:cNvSpPr>
            <p:nvPr/>
          </p:nvSpPr>
          <p:spPr bwMode="auto">
            <a:xfrm>
              <a:off x="3175608" y="3394153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D57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215" name="Cube 1482"/>
            <p:cNvSpPr>
              <a:spLocks noChangeArrowheads="1"/>
            </p:cNvSpPr>
            <p:nvPr/>
          </p:nvSpPr>
          <p:spPr bwMode="auto">
            <a:xfrm>
              <a:off x="2892334" y="3252535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D57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216" name="Cube 1483"/>
            <p:cNvSpPr>
              <a:spLocks noChangeArrowheads="1"/>
            </p:cNvSpPr>
            <p:nvPr/>
          </p:nvSpPr>
          <p:spPr bwMode="auto">
            <a:xfrm>
              <a:off x="3032960" y="3252535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D57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217" name="Cube 1484"/>
            <p:cNvSpPr>
              <a:spLocks noChangeArrowheads="1"/>
            </p:cNvSpPr>
            <p:nvPr/>
          </p:nvSpPr>
          <p:spPr bwMode="auto">
            <a:xfrm>
              <a:off x="3175608" y="3252535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D57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218" name="Cube 1485"/>
            <p:cNvSpPr>
              <a:spLocks noChangeArrowheads="1"/>
            </p:cNvSpPr>
            <p:nvPr/>
          </p:nvSpPr>
          <p:spPr bwMode="auto">
            <a:xfrm>
              <a:off x="2892337" y="3109912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D57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219" name="Cube 1486"/>
            <p:cNvSpPr>
              <a:spLocks noChangeArrowheads="1"/>
            </p:cNvSpPr>
            <p:nvPr/>
          </p:nvSpPr>
          <p:spPr bwMode="auto">
            <a:xfrm>
              <a:off x="3032962" y="3109912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D57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220" name="Cube 1487"/>
            <p:cNvSpPr>
              <a:spLocks noChangeArrowheads="1"/>
            </p:cNvSpPr>
            <p:nvPr/>
          </p:nvSpPr>
          <p:spPr bwMode="auto">
            <a:xfrm>
              <a:off x="3175611" y="3109912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D57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grpSp>
          <p:nvGrpSpPr>
            <p:cNvPr id="165" name="Group 1488"/>
            <p:cNvGrpSpPr>
              <a:grpSpLocks/>
            </p:cNvGrpSpPr>
            <p:nvPr/>
          </p:nvGrpSpPr>
          <p:grpSpPr bwMode="auto">
            <a:xfrm>
              <a:off x="3981896" y="3109912"/>
              <a:ext cx="474487" cy="475426"/>
              <a:chOff x="9613900" y="6082038"/>
              <a:chExt cx="595634" cy="596892"/>
            </a:xfrm>
            <a:solidFill>
              <a:srgbClr val="B2B3B5"/>
            </a:solidFill>
          </p:grpSpPr>
          <p:sp>
            <p:nvSpPr>
              <p:cNvPr id="222" name="Cube 1489"/>
              <p:cNvSpPr>
                <a:spLocks noChangeArrowheads="1"/>
              </p:cNvSpPr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23" name="Cube 1490"/>
              <p:cNvSpPr>
                <a:spLocks noChangeArrowheads="1"/>
              </p:cNvSpPr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24" name="Cube 1491"/>
              <p:cNvSpPr>
                <a:spLocks noChangeArrowheads="1"/>
              </p:cNvSpPr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25" name="Cube 1492"/>
              <p:cNvSpPr>
                <a:spLocks noChangeArrowheads="1"/>
              </p:cNvSpPr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26" name="Cube 1493"/>
              <p:cNvSpPr>
                <a:spLocks noChangeArrowheads="1"/>
              </p:cNvSpPr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27" name="Cube 1494"/>
              <p:cNvSpPr>
                <a:spLocks noChangeArrowheads="1"/>
              </p:cNvSpPr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28" name="Cube 1495"/>
              <p:cNvSpPr>
                <a:spLocks noChangeArrowheads="1"/>
              </p:cNvSpPr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29" name="Cube 1496"/>
              <p:cNvSpPr>
                <a:spLocks noChangeArrowheads="1"/>
              </p:cNvSpPr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30" name="Cube 1497"/>
              <p:cNvSpPr>
                <a:spLocks noChangeArrowheads="1"/>
              </p:cNvSpPr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5" name="Group 1498"/>
            <p:cNvGrpSpPr>
              <a:grpSpLocks/>
            </p:cNvGrpSpPr>
            <p:nvPr/>
          </p:nvGrpSpPr>
          <p:grpSpPr bwMode="auto">
            <a:xfrm>
              <a:off x="4526676" y="3109912"/>
              <a:ext cx="474487" cy="475426"/>
              <a:chOff x="9613900" y="6082038"/>
              <a:chExt cx="595634" cy="596892"/>
            </a:xfrm>
            <a:solidFill>
              <a:srgbClr val="B2B3B5"/>
            </a:solidFill>
          </p:grpSpPr>
          <p:sp>
            <p:nvSpPr>
              <p:cNvPr id="232" name="Cube 1499"/>
              <p:cNvSpPr>
                <a:spLocks noChangeArrowheads="1"/>
              </p:cNvSpPr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33" name="Cube 1500"/>
              <p:cNvSpPr>
                <a:spLocks noChangeArrowheads="1"/>
              </p:cNvSpPr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34" name="Cube 1501"/>
              <p:cNvSpPr>
                <a:spLocks noChangeArrowheads="1"/>
              </p:cNvSpPr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35" name="Cube 1502"/>
              <p:cNvSpPr>
                <a:spLocks noChangeArrowheads="1"/>
              </p:cNvSpPr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36" name="Cube 1503"/>
              <p:cNvSpPr>
                <a:spLocks noChangeArrowheads="1"/>
              </p:cNvSpPr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37" name="Cube 1504"/>
              <p:cNvSpPr>
                <a:spLocks noChangeArrowheads="1"/>
              </p:cNvSpPr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38" name="Cube 1505"/>
              <p:cNvSpPr>
                <a:spLocks noChangeArrowheads="1"/>
              </p:cNvSpPr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39" name="Cube 1506"/>
              <p:cNvSpPr>
                <a:spLocks noChangeArrowheads="1"/>
              </p:cNvSpPr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40" name="Cube 1507"/>
              <p:cNvSpPr>
                <a:spLocks noChangeArrowheads="1"/>
              </p:cNvSpPr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241" name="Freeform 4"/>
            <p:cNvSpPr>
              <a:spLocks/>
            </p:cNvSpPr>
            <p:nvPr/>
          </p:nvSpPr>
          <p:spPr bwMode="auto">
            <a:xfrm>
              <a:off x="2850597" y="4051073"/>
              <a:ext cx="2192303" cy="482112"/>
            </a:xfrm>
            <a:custGeom>
              <a:avLst/>
              <a:gdLst>
                <a:gd name="T0" fmla="*/ 2147483647 w 222"/>
                <a:gd name="T1" fmla="*/ 0 h 36"/>
                <a:gd name="T2" fmla="*/ 2147483647 w 222"/>
                <a:gd name="T3" fmla="*/ 2147483647 h 36"/>
                <a:gd name="T4" fmla="*/ 2147483647 w 222"/>
                <a:gd name="T5" fmla="*/ 2147483647 h 36"/>
                <a:gd name="T6" fmla="*/ 2147483647 w 222"/>
                <a:gd name="T7" fmla="*/ 2147483647 h 36"/>
                <a:gd name="T8" fmla="*/ 2147483647 w 222"/>
                <a:gd name="T9" fmla="*/ 2147483647 h 36"/>
                <a:gd name="T10" fmla="*/ 2147483647 w 222"/>
                <a:gd name="T11" fmla="*/ 2147483647 h 36"/>
                <a:gd name="T12" fmla="*/ 0 w 222"/>
                <a:gd name="T13" fmla="*/ 0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22"/>
                <a:gd name="T22" fmla="*/ 0 h 36"/>
                <a:gd name="T23" fmla="*/ 222 w 222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22" h="36">
                  <a:moveTo>
                    <a:pt x="222" y="0"/>
                  </a:moveTo>
                  <a:cubicBezTo>
                    <a:pt x="222" y="10"/>
                    <a:pt x="214" y="18"/>
                    <a:pt x="204" y="18"/>
                  </a:cubicBezTo>
                  <a:lnTo>
                    <a:pt x="130" y="18"/>
                  </a:lnTo>
                  <a:cubicBezTo>
                    <a:pt x="119" y="18"/>
                    <a:pt x="111" y="26"/>
                    <a:pt x="111" y="36"/>
                  </a:cubicBezTo>
                  <a:cubicBezTo>
                    <a:pt x="111" y="26"/>
                    <a:pt x="103" y="18"/>
                    <a:pt x="93" y="18"/>
                  </a:cubicBezTo>
                  <a:lnTo>
                    <a:pt x="19" y="18"/>
                  </a:lnTo>
                  <a:cubicBezTo>
                    <a:pt x="8" y="18"/>
                    <a:pt x="0" y="10"/>
                    <a:pt x="0" y="0"/>
                  </a:cubicBezTo>
                </a:path>
              </a:pathLst>
            </a:custGeom>
            <a:noFill/>
            <a:ln w="42863">
              <a:solidFill>
                <a:srgbClr val="D575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rgbClr val="D57500"/>
                </a:solidFill>
              </a:endParaRPr>
            </a:p>
          </p:txBody>
        </p:sp>
        <p:grpSp>
          <p:nvGrpSpPr>
            <p:cNvPr id="221" name="Group 1478"/>
            <p:cNvGrpSpPr/>
            <p:nvPr/>
          </p:nvGrpSpPr>
          <p:grpSpPr bwMode="auto">
            <a:xfrm>
              <a:off x="3070267" y="5011001"/>
              <a:ext cx="474486" cy="475426"/>
              <a:chOff x="9613900" y="6082038"/>
              <a:chExt cx="595634" cy="596892"/>
            </a:xfrm>
            <a:solidFill>
              <a:srgbClr val="B2B3B5"/>
            </a:solidFill>
          </p:grpSpPr>
          <p:sp>
            <p:nvSpPr>
              <p:cNvPr id="243" name="Cube 242"/>
              <p:cNvSpPr/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44" name="Cube 243"/>
              <p:cNvSpPr/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45" name="Cube 244"/>
              <p:cNvSpPr/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46" name="Cube 245"/>
              <p:cNvSpPr/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47" name="Cube 246"/>
              <p:cNvSpPr/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48" name="Cube 247"/>
              <p:cNvSpPr/>
              <p:nvPr/>
            </p:nvSpPr>
            <p:spPr bwMode="auto">
              <a:xfrm>
                <a:off x="9969494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49" name="Cube 248"/>
              <p:cNvSpPr/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50" name="Cube 249"/>
              <p:cNvSpPr/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51" name="Cube 250"/>
              <p:cNvSpPr/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</p:grpSp>
        <p:grpSp>
          <p:nvGrpSpPr>
            <p:cNvPr id="231" name="Group 1468"/>
            <p:cNvGrpSpPr/>
            <p:nvPr/>
          </p:nvGrpSpPr>
          <p:grpSpPr bwMode="auto">
            <a:xfrm>
              <a:off x="3496426" y="5011001"/>
              <a:ext cx="474486" cy="475426"/>
              <a:chOff x="9613900" y="6082038"/>
              <a:chExt cx="595634" cy="596892"/>
            </a:xfrm>
            <a:solidFill>
              <a:srgbClr val="B2B3B5"/>
            </a:solidFill>
          </p:grpSpPr>
          <p:sp>
            <p:nvSpPr>
              <p:cNvPr id="253" name="Cube 252"/>
              <p:cNvSpPr/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54" name="Cube 253"/>
              <p:cNvSpPr/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55" name="Cube 254"/>
              <p:cNvSpPr/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56" name="Cube 255"/>
              <p:cNvSpPr/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57" name="Cube 256"/>
              <p:cNvSpPr/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58" name="Cube 257"/>
              <p:cNvSpPr/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59" name="Cube 258"/>
              <p:cNvSpPr/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60" name="Cube 259"/>
              <p:cNvSpPr/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61" name="Cube 260"/>
              <p:cNvSpPr/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</p:grpSp>
        <p:grpSp>
          <p:nvGrpSpPr>
            <p:cNvPr id="242" name="Group 1488"/>
            <p:cNvGrpSpPr/>
            <p:nvPr/>
          </p:nvGrpSpPr>
          <p:grpSpPr bwMode="auto">
            <a:xfrm>
              <a:off x="3922585" y="5011001"/>
              <a:ext cx="474486" cy="475426"/>
              <a:chOff x="9613900" y="6082038"/>
              <a:chExt cx="595634" cy="596892"/>
            </a:xfrm>
            <a:solidFill>
              <a:srgbClr val="B2B3B5"/>
            </a:solidFill>
          </p:grpSpPr>
          <p:sp>
            <p:nvSpPr>
              <p:cNvPr id="263" name="Cube 262"/>
              <p:cNvSpPr/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64" name="Cube 263"/>
              <p:cNvSpPr/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65" name="Cube 264"/>
              <p:cNvSpPr/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66" name="Cube 265"/>
              <p:cNvSpPr/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67" name="Cube 266"/>
              <p:cNvSpPr/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68" name="Cube 267"/>
              <p:cNvSpPr/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69" name="Cube 268"/>
              <p:cNvSpPr/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70" name="Cube 269"/>
              <p:cNvSpPr/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71" name="Cube 270"/>
              <p:cNvSpPr/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</p:grpSp>
        <p:grpSp>
          <p:nvGrpSpPr>
            <p:cNvPr id="252" name="Group 1498"/>
            <p:cNvGrpSpPr/>
            <p:nvPr/>
          </p:nvGrpSpPr>
          <p:grpSpPr bwMode="auto">
            <a:xfrm>
              <a:off x="4348745" y="5011001"/>
              <a:ext cx="474486" cy="475426"/>
              <a:chOff x="9613900" y="6082038"/>
              <a:chExt cx="595634" cy="596892"/>
            </a:xfrm>
            <a:solidFill>
              <a:srgbClr val="B2B3B5"/>
            </a:solidFill>
          </p:grpSpPr>
          <p:sp>
            <p:nvSpPr>
              <p:cNvPr id="273" name="Cube 272"/>
              <p:cNvSpPr/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74" name="Cube 273"/>
              <p:cNvSpPr/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75" name="Cube 274"/>
              <p:cNvSpPr/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76" name="Cube 275"/>
              <p:cNvSpPr/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77" name="Cube 276"/>
              <p:cNvSpPr/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78" name="Cube 277"/>
              <p:cNvSpPr/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79" name="Cube 278"/>
              <p:cNvSpPr/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80" name="Cube 279"/>
              <p:cNvSpPr/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81" name="Cube 280"/>
              <p:cNvSpPr/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</p:grpSp>
        <p:grpSp>
          <p:nvGrpSpPr>
            <p:cNvPr id="262" name="Group 1478"/>
            <p:cNvGrpSpPr/>
            <p:nvPr/>
          </p:nvGrpSpPr>
          <p:grpSpPr bwMode="auto">
            <a:xfrm>
              <a:off x="3070267" y="4585899"/>
              <a:ext cx="474486" cy="475426"/>
              <a:chOff x="9613900" y="6082038"/>
              <a:chExt cx="595634" cy="596892"/>
            </a:xfrm>
            <a:solidFill>
              <a:srgbClr val="B2B3B5"/>
            </a:solidFill>
          </p:grpSpPr>
          <p:sp>
            <p:nvSpPr>
              <p:cNvPr id="283" name="Cube 282"/>
              <p:cNvSpPr/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84" name="Cube 283"/>
              <p:cNvSpPr/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85" name="Cube 284"/>
              <p:cNvSpPr/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86" name="Cube 285"/>
              <p:cNvSpPr/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87" name="Cube 286"/>
              <p:cNvSpPr/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88" name="Cube 287"/>
              <p:cNvSpPr/>
              <p:nvPr/>
            </p:nvSpPr>
            <p:spPr bwMode="auto">
              <a:xfrm>
                <a:off x="9969494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89" name="Cube 288"/>
              <p:cNvSpPr/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90" name="Cube 289"/>
              <p:cNvSpPr/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91" name="Cube 290"/>
              <p:cNvSpPr/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</p:grpSp>
        <p:grpSp>
          <p:nvGrpSpPr>
            <p:cNvPr id="272" name="Group 1468"/>
            <p:cNvGrpSpPr/>
            <p:nvPr/>
          </p:nvGrpSpPr>
          <p:grpSpPr bwMode="auto">
            <a:xfrm>
              <a:off x="3496426" y="4585899"/>
              <a:ext cx="474486" cy="475426"/>
              <a:chOff x="9613900" y="6082038"/>
              <a:chExt cx="595634" cy="596892"/>
            </a:xfrm>
            <a:solidFill>
              <a:srgbClr val="B2B3B5"/>
            </a:solidFill>
          </p:grpSpPr>
          <p:sp>
            <p:nvSpPr>
              <p:cNvPr id="293" name="Cube 292"/>
              <p:cNvSpPr/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94" name="Cube 293"/>
              <p:cNvSpPr/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95" name="Cube 294"/>
              <p:cNvSpPr/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96" name="Cube 295"/>
              <p:cNvSpPr/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97" name="Cube 296"/>
              <p:cNvSpPr/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98" name="Cube 297"/>
              <p:cNvSpPr/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99" name="Cube 298"/>
              <p:cNvSpPr/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00" name="Cube 299"/>
              <p:cNvSpPr/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01" name="Cube 300"/>
              <p:cNvSpPr/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</p:grpSp>
        <p:grpSp>
          <p:nvGrpSpPr>
            <p:cNvPr id="282" name="Group 1488"/>
            <p:cNvGrpSpPr/>
            <p:nvPr/>
          </p:nvGrpSpPr>
          <p:grpSpPr bwMode="auto">
            <a:xfrm>
              <a:off x="3922585" y="4585899"/>
              <a:ext cx="474486" cy="475426"/>
              <a:chOff x="9613900" y="6082038"/>
              <a:chExt cx="595634" cy="596892"/>
            </a:xfrm>
            <a:solidFill>
              <a:srgbClr val="B2B3B5"/>
            </a:solidFill>
          </p:grpSpPr>
          <p:sp>
            <p:nvSpPr>
              <p:cNvPr id="303" name="Cube 302"/>
              <p:cNvSpPr/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04" name="Cube 303"/>
              <p:cNvSpPr/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05" name="Cube 304"/>
              <p:cNvSpPr/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06" name="Cube 305"/>
              <p:cNvSpPr/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07" name="Cube 306"/>
              <p:cNvSpPr/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08" name="Cube 307"/>
              <p:cNvSpPr/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09" name="Cube 308"/>
              <p:cNvSpPr/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10" name="Cube 309"/>
              <p:cNvSpPr/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11" name="Cube 310"/>
              <p:cNvSpPr/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</p:grpSp>
        <p:grpSp>
          <p:nvGrpSpPr>
            <p:cNvPr id="292" name="Group 1498"/>
            <p:cNvGrpSpPr/>
            <p:nvPr/>
          </p:nvGrpSpPr>
          <p:grpSpPr bwMode="auto">
            <a:xfrm>
              <a:off x="4348745" y="4585899"/>
              <a:ext cx="474486" cy="475426"/>
              <a:chOff x="9613900" y="6082038"/>
              <a:chExt cx="595634" cy="596892"/>
            </a:xfrm>
            <a:solidFill>
              <a:srgbClr val="B2B3B5"/>
            </a:solidFill>
          </p:grpSpPr>
          <p:sp>
            <p:nvSpPr>
              <p:cNvPr id="313" name="Cube 312"/>
              <p:cNvSpPr/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14" name="Cube 313"/>
              <p:cNvSpPr/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15" name="Cube 314"/>
              <p:cNvSpPr/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16" name="Cube 315"/>
              <p:cNvSpPr/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17" name="Cube 316"/>
              <p:cNvSpPr/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18" name="Cube 317"/>
              <p:cNvSpPr/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19" name="Cube 318"/>
              <p:cNvSpPr/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20" name="Cube 319"/>
              <p:cNvSpPr/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21" name="Cube 320"/>
              <p:cNvSpPr/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</p:grpSp>
      </p:grpSp>
      <p:sp>
        <p:nvSpPr>
          <p:cNvPr id="399" name="TextBox 398"/>
          <p:cNvSpPr txBox="1"/>
          <p:nvPr/>
        </p:nvSpPr>
        <p:spPr>
          <a:xfrm>
            <a:off x="2558276" y="4117423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400" name="TextBox 399"/>
          <p:cNvSpPr txBox="1"/>
          <p:nvPr/>
        </p:nvSpPr>
        <p:spPr>
          <a:xfrm>
            <a:off x="5054037" y="4117423"/>
            <a:ext cx="31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=</a:t>
            </a:r>
            <a:endParaRPr lang="en-US" dirty="0"/>
          </a:p>
        </p:txBody>
      </p:sp>
      <p:grpSp>
        <p:nvGrpSpPr>
          <p:cNvPr id="402" name="Group 401"/>
          <p:cNvGrpSpPr/>
          <p:nvPr/>
        </p:nvGrpSpPr>
        <p:grpSpPr>
          <a:xfrm>
            <a:off x="5362368" y="3113832"/>
            <a:ext cx="2192303" cy="2376515"/>
            <a:chOff x="2850597" y="3109912"/>
            <a:chExt cx="2192303" cy="2376515"/>
          </a:xfrm>
        </p:grpSpPr>
        <p:grpSp>
          <p:nvGrpSpPr>
            <p:cNvPr id="403" name="Group 1436"/>
            <p:cNvGrpSpPr>
              <a:grpSpLocks/>
            </p:cNvGrpSpPr>
            <p:nvPr/>
          </p:nvGrpSpPr>
          <p:grpSpPr bwMode="auto">
            <a:xfrm>
              <a:off x="3437115" y="3637071"/>
              <a:ext cx="474487" cy="475428"/>
              <a:chOff x="9613900" y="6082038"/>
              <a:chExt cx="595634" cy="596892"/>
            </a:xfrm>
            <a:solidFill>
              <a:srgbClr val="B2B3B5"/>
            </a:solidFill>
          </p:grpSpPr>
          <p:sp>
            <p:nvSpPr>
              <p:cNvPr id="553" name="Cube 1431"/>
              <p:cNvSpPr>
                <a:spLocks noChangeArrowheads="1"/>
              </p:cNvSpPr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54" name="Cube 1432"/>
              <p:cNvSpPr>
                <a:spLocks noChangeArrowheads="1"/>
              </p:cNvSpPr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55" name="Cube 1433"/>
              <p:cNvSpPr>
                <a:spLocks noChangeArrowheads="1"/>
              </p:cNvSpPr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56" name="Cube 1428"/>
              <p:cNvSpPr>
                <a:spLocks noChangeArrowheads="1"/>
              </p:cNvSpPr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57" name="Cube 1429"/>
              <p:cNvSpPr>
                <a:spLocks noChangeArrowheads="1"/>
              </p:cNvSpPr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58" name="Cube 1430"/>
              <p:cNvSpPr>
                <a:spLocks noChangeArrowheads="1"/>
              </p:cNvSpPr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59" name="Cube 1427"/>
              <p:cNvSpPr>
                <a:spLocks noChangeArrowheads="1"/>
              </p:cNvSpPr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60" name="Cube 1426"/>
              <p:cNvSpPr>
                <a:spLocks noChangeArrowheads="1"/>
              </p:cNvSpPr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61" name="Cube 1424"/>
              <p:cNvSpPr>
                <a:spLocks noChangeArrowheads="1"/>
              </p:cNvSpPr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04" name="Group 1437"/>
            <p:cNvGrpSpPr>
              <a:grpSpLocks/>
            </p:cNvGrpSpPr>
            <p:nvPr/>
          </p:nvGrpSpPr>
          <p:grpSpPr bwMode="auto">
            <a:xfrm>
              <a:off x="2892334" y="3637071"/>
              <a:ext cx="474487" cy="475428"/>
              <a:chOff x="9613900" y="6082038"/>
              <a:chExt cx="595634" cy="596892"/>
            </a:xfrm>
            <a:solidFill>
              <a:srgbClr val="B2B3B5"/>
            </a:solidFill>
          </p:grpSpPr>
          <p:sp>
            <p:nvSpPr>
              <p:cNvPr id="544" name="Cube 1438"/>
              <p:cNvSpPr>
                <a:spLocks noChangeArrowheads="1"/>
              </p:cNvSpPr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45" name="Cube 1439"/>
              <p:cNvSpPr>
                <a:spLocks noChangeArrowheads="1"/>
              </p:cNvSpPr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46" name="Cube 1440"/>
              <p:cNvSpPr>
                <a:spLocks noChangeArrowheads="1"/>
              </p:cNvSpPr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47" name="Cube 1441"/>
              <p:cNvSpPr>
                <a:spLocks noChangeArrowheads="1"/>
              </p:cNvSpPr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48" name="Cube 1442"/>
              <p:cNvSpPr>
                <a:spLocks noChangeArrowheads="1"/>
              </p:cNvSpPr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49" name="Cube 1443"/>
              <p:cNvSpPr>
                <a:spLocks noChangeArrowheads="1"/>
              </p:cNvSpPr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50" name="Cube 1444"/>
              <p:cNvSpPr>
                <a:spLocks noChangeArrowheads="1"/>
              </p:cNvSpPr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51" name="Cube 1445"/>
              <p:cNvSpPr>
                <a:spLocks noChangeArrowheads="1"/>
              </p:cNvSpPr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52" name="Cube 1446"/>
              <p:cNvSpPr>
                <a:spLocks noChangeArrowheads="1"/>
              </p:cNvSpPr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05" name="Group 1447"/>
            <p:cNvGrpSpPr>
              <a:grpSpLocks/>
            </p:cNvGrpSpPr>
            <p:nvPr/>
          </p:nvGrpSpPr>
          <p:grpSpPr bwMode="auto">
            <a:xfrm>
              <a:off x="3981896" y="3637071"/>
              <a:ext cx="474487" cy="475428"/>
              <a:chOff x="9613900" y="6082038"/>
              <a:chExt cx="595634" cy="596892"/>
            </a:xfrm>
            <a:solidFill>
              <a:srgbClr val="B2B3B5"/>
            </a:solidFill>
          </p:grpSpPr>
          <p:sp>
            <p:nvSpPr>
              <p:cNvPr id="535" name="Cube 1448"/>
              <p:cNvSpPr>
                <a:spLocks noChangeArrowheads="1"/>
              </p:cNvSpPr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36" name="Cube 1449"/>
              <p:cNvSpPr>
                <a:spLocks noChangeArrowheads="1"/>
              </p:cNvSpPr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37" name="Cube 1450"/>
              <p:cNvSpPr>
                <a:spLocks noChangeArrowheads="1"/>
              </p:cNvSpPr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38" name="Cube 1451"/>
              <p:cNvSpPr>
                <a:spLocks noChangeArrowheads="1"/>
              </p:cNvSpPr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39" name="Cube 1452"/>
              <p:cNvSpPr>
                <a:spLocks noChangeArrowheads="1"/>
              </p:cNvSpPr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40" name="Cube 1453"/>
              <p:cNvSpPr>
                <a:spLocks noChangeArrowheads="1"/>
              </p:cNvSpPr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41" name="Cube 1454"/>
              <p:cNvSpPr>
                <a:spLocks noChangeArrowheads="1"/>
              </p:cNvSpPr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42" name="Cube 1455"/>
              <p:cNvSpPr>
                <a:spLocks noChangeArrowheads="1"/>
              </p:cNvSpPr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43" name="Cube 1456"/>
              <p:cNvSpPr>
                <a:spLocks noChangeArrowheads="1"/>
              </p:cNvSpPr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06" name="Group 1457"/>
            <p:cNvGrpSpPr>
              <a:grpSpLocks/>
            </p:cNvGrpSpPr>
            <p:nvPr/>
          </p:nvGrpSpPr>
          <p:grpSpPr bwMode="auto">
            <a:xfrm>
              <a:off x="4526676" y="3637071"/>
              <a:ext cx="474487" cy="475428"/>
              <a:chOff x="9613900" y="6082038"/>
              <a:chExt cx="595634" cy="596892"/>
            </a:xfrm>
            <a:solidFill>
              <a:srgbClr val="B2B3B5"/>
            </a:solidFill>
          </p:grpSpPr>
          <p:sp>
            <p:nvSpPr>
              <p:cNvPr id="526" name="Cube 1458"/>
              <p:cNvSpPr>
                <a:spLocks noChangeArrowheads="1"/>
              </p:cNvSpPr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27" name="Cube 1459"/>
              <p:cNvSpPr>
                <a:spLocks noChangeArrowheads="1"/>
              </p:cNvSpPr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28" name="Cube 1460"/>
              <p:cNvSpPr>
                <a:spLocks noChangeArrowheads="1"/>
              </p:cNvSpPr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29" name="Cube 1461"/>
              <p:cNvSpPr>
                <a:spLocks noChangeArrowheads="1"/>
              </p:cNvSpPr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30" name="Cube 1462"/>
              <p:cNvSpPr>
                <a:spLocks noChangeArrowheads="1"/>
              </p:cNvSpPr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31" name="Cube 1463"/>
              <p:cNvSpPr>
                <a:spLocks noChangeArrowheads="1"/>
              </p:cNvSpPr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32" name="Cube 1464"/>
              <p:cNvSpPr>
                <a:spLocks noChangeArrowheads="1"/>
              </p:cNvSpPr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33" name="Cube 1465"/>
              <p:cNvSpPr>
                <a:spLocks noChangeArrowheads="1"/>
              </p:cNvSpPr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34" name="Cube 1466"/>
              <p:cNvSpPr>
                <a:spLocks noChangeArrowheads="1"/>
              </p:cNvSpPr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407" name="Cube 1469"/>
            <p:cNvSpPr>
              <a:spLocks noChangeArrowheads="1"/>
            </p:cNvSpPr>
            <p:nvPr/>
          </p:nvSpPr>
          <p:spPr bwMode="auto">
            <a:xfrm>
              <a:off x="3437115" y="3394153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408" name="Cube 1470"/>
            <p:cNvSpPr>
              <a:spLocks noChangeArrowheads="1"/>
            </p:cNvSpPr>
            <p:nvPr/>
          </p:nvSpPr>
          <p:spPr bwMode="auto">
            <a:xfrm>
              <a:off x="3577740" y="3394153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409" name="Cube 1471"/>
            <p:cNvSpPr>
              <a:spLocks noChangeArrowheads="1"/>
            </p:cNvSpPr>
            <p:nvPr/>
          </p:nvSpPr>
          <p:spPr bwMode="auto">
            <a:xfrm>
              <a:off x="3720389" y="3394153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410" name="Cube 1472"/>
            <p:cNvSpPr>
              <a:spLocks noChangeArrowheads="1"/>
            </p:cNvSpPr>
            <p:nvPr/>
          </p:nvSpPr>
          <p:spPr bwMode="auto">
            <a:xfrm>
              <a:off x="3437115" y="3252535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411" name="Cube 1473"/>
            <p:cNvSpPr>
              <a:spLocks noChangeArrowheads="1"/>
            </p:cNvSpPr>
            <p:nvPr/>
          </p:nvSpPr>
          <p:spPr bwMode="auto">
            <a:xfrm>
              <a:off x="3577741" y="3252535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412" name="Cube 1474"/>
            <p:cNvSpPr>
              <a:spLocks noChangeArrowheads="1"/>
            </p:cNvSpPr>
            <p:nvPr/>
          </p:nvSpPr>
          <p:spPr bwMode="auto">
            <a:xfrm>
              <a:off x="3720389" y="3252535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413" name="Cube 1475"/>
            <p:cNvSpPr>
              <a:spLocks noChangeArrowheads="1"/>
            </p:cNvSpPr>
            <p:nvPr/>
          </p:nvSpPr>
          <p:spPr bwMode="auto">
            <a:xfrm>
              <a:off x="3437118" y="3109912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414" name="Cube 1476"/>
            <p:cNvSpPr>
              <a:spLocks noChangeArrowheads="1"/>
            </p:cNvSpPr>
            <p:nvPr/>
          </p:nvSpPr>
          <p:spPr bwMode="auto">
            <a:xfrm>
              <a:off x="3577743" y="3109912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415" name="Cube 1477"/>
            <p:cNvSpPr>
              <a:spLocks noChangeArrowheads="1"/>
            </p:cNvSpPr>
            <p:nvPr/>
          </p:nvSpPr>
          <p:spPr bwMode="auto">
            <a:xfrm>
              <a:off x="3720392" y="3109912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416" name="Cube 1479"/>
            <p:cNvSpPr>
              <a:spLocks noChangeArrowheads="1"/>
            </p:cNvSpPr>
            <p:nvPr/>
          </p:nvSpPr>
          <p:spPr bwMode="auto">
            <a:xfrm>
              <a:off x="2892334" y="3394153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D57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417" name="Cube 1480"/>
            <p:cNvSpPr>
              <a:spLocks noChangeArrowheads="1"/>
            </p:cNvSpPr>
            <p:nvPr/>
          </p:nvSpPr>
          <p:spPr bwMode="auto">
            <a:xfrm>
              <a:off x="3032959" y="3394153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D57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418" name="Cube 1481"/>
            <p:cNvSpPr>
              <a:spLocks noChangeArrowheads="1"/>
            </p:cNvSpPr>
            <p:nvPr/>
          </p:nvSpPr>
          <p:spPr bwMode="auto">
            <a:xfrm>
              <a:off x="3175608" y="3394153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D57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419" name="Cube 1482"/>
            <p:cNvSpPr>
              <a:spLocks noChangeArrowheads="1"/>
            </p:cNvSpPr>
            <p:nvPr/>
          </p:nvSpPr>
          <p:spPr bwMode="auto">
            <a:xfrm>
              <a:off x="2892334" y="3252535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D57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420" name="Cube 1483"/>
            <p:cNvSpPr>
              <a:spLocks noChangeArrowheads="1"/>
            </p:cNvSpPr>
            <p:nvPr/>
          </p:nvSpPr>
          <p:spPr bwMode="auto">
            <a:xfrm>
              <a:off x="3032960" y="3252535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D57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421" name="Cube 1484"/>
            <p:cNvSpPr>
              <a:spLocks noChangeArrowheads="1"/>
            </p:cNvSpPr>
            <p:nvPr/>
          </p:nvSpPr>
          <p:spPr bwMode="auto">
            <a:xfrm>
              <a:off x="3175608" y="3252535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D57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422" name="Cube 1485"/>
            <p:cNvSpPr>
              <a:spLocks noChangeArrowheads="1"/>
            </p:cNvSpPr>
            <p:nvPr/>
          </p:nvSpPr>
          <p:spPr bwMode="auto">
            <a:xfrm>
              <a:off x="2892337" y="3109912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D57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423" name="Cube 1486"/>
            <p:cNvSpPr>
              <a:spLocks noChangeArrowheads="1"/>
            </p:cNvSpPr>
            <p:nvPr/>
          </p:nvSpPr>
          <p:spPr bwMode="auto">
            <a:xfrm>
              <a:off x="3032962" y="3109912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D57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424" name="Cube 1487"/>
            <p:cNvSpPr>
              <a:spLocks noChangeArrowheads="1"/>
            </p:cNvSpPr>
            <p:nvPr/>
          </p:nvSpPr>
          <p:spPr bwMode="auto">
            <a:xfrm>
              <a:off x="3175611" y="3109912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D57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grpSp>
          <p:nvGrpSpPr>
            <p:cNvPr id="425" name="Group 1488"/>
            <p:cNvGrpSpPr>
              <a:grpSpLocks/>
            </p:cNvGrpSpPr>
            <p:nvPr/>
          </p:nvGrpSpPr>
          <p:grpSpPr bwMode="auto">
            <a:xfrm>
              <a:off x="3981896" y="3109933"/>
              <a:ext cx="474487" cy="475428"/>
              <a:chOff x="9613900" y="6082038"/>
              <a:chExt cx="595634" cy="596892"/>
            </a:xfrm>
            <a:solidFill>
              <a:srgbClr val="B2B3B5"/>
            </a:solidFill>
          </p:grpSpPr>
          <p:sp>
            <p:nvSpPr>
              <p:cNvPr id="517" name="Cube 1489"/>
              <p:cNvSpPr>
                <a:spLocks noChangeArrowheads="1"/>
              </p:cNvSpPr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18" name="Cube 1490"/>
              <p:cNvSpPr>
                <a:spLocks noChangeArrowheads="1"/>
              </p:cNvSpPr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19" name="Cube 1491"/>
              <p:cNvSpPr>
                <a:spLocks noChangeArrowheads="1"/>
              </p:cNvSpPr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20" name="Cube 1492"/>
              <p:cNvSpPr>
                <a:spLocks noChangeArrowheads="1"/>
              </p:cNvSpPr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21" name="Cube 1493"/>
              <p:cNvSpPr>
                <a:spLocks noChangeArrowheads="1"/>
              </p:cNvSpPr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22" name="Cube 1494"/>
              <p:cNvSpPr>
                <a:spLocks noChangeArrowheads="1"/>
              </p:cNvSpPr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23" name="Cube 1495"/>
              <p:cNvSpPr>
                <a:spLocks noChangeArrowheads="1"/>
              </p:cNvSpPr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24" name="Cube 1496"/>
              <p:cNvSpPr>
                <a:spLocks noChangeArrowheads="1"/>
              </p:cNvSpPr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25" name="Cube 1497"/>
              <p:cNvSpPr>
                <a:spLocks noChangeArrowheads="1"/>
              </p:cNvSpPr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6" name="Group 1498"/>
            <p:cNvGrpSpPr>
              <a:grpSpLocks/>
            </p:cNvGrpSpPr>
            <p:nvPr/>
          </p:nvGrpSpPr>
          <p:grpSpPr bwMode="auto">
            <a:xfrm>
              <a:off x="4526676" y="3109933"/>
              <a:ext cx="474487" cy="475428"/>
              <a:chOff x="9613900" y="6082038"/>
              <a:chExt cx="595634" cy="596892"/>
            </a:xfrm>
            <a:solidFill>
              <a:srgbClr val="B2B3B5"/>
            </a:solidFill>
          </p:grpSpPr>
          <p:sp>
            <p:nvSpPr>
              <p:cNvPr id="508" name="Cube 1499"/>
              <p:cNvSpPr>
                <a:spLocks noChangeArrowheads="1"/>
              </p:cNvSpPr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09" name="Cube 1500"/>
              <p:cNvSpPr>
                <a:spLocks noChangeArrowheads="1"/>
              </p:cNvSpPr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10" name="Cube 1501"/>
              <p:cNvSpPr>
                <a:spLocks noChangeArrowheads="1"/>
              </p:cNvSpPr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11" name="Cube 1502"/>
              <p:cNvSpPr>
                <a:spLocks noChangeArrowheads="1"/>
              </p:cNvSpPr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12" name="Cube 1503"/>
              <p:cNvSpPr>
                <a:spLocks noChangeArrowheads="1"/>
              </p:cNvSpPr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13" name="Cube 1504"/>
              <p:cNvSpPr>
                <a:spLocks noChangeArrowheads="1"/>
              </p:cNvSpPr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14" name="Cube 1505"/>
              <p:cNvSpPr>
                <a:spLocks noChangeArrowheads="1"/>
              </p:cNvSpPr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15" name="Cube 1506"/>
              <p:cNvSpPr>
                <a:spLocks noChangeArrowheads="1"/>
              </p:cNvSpPr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16" name="Cube 1507"/>
              <p:cNvSpPr>
                <a:spLocks noChangeArrowheads="1"/>
              </p:cNvSpPr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>
                  <a:gd name="adj" fmla="val 25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427" name="Freeform 4"/>
            <p:cNvSpPr>
              <a:spLocks/>
            </p:cNvSpPr>
            <p:nvPr/>
          </p:nvSpPr>
          <p:spPr bwMode="auto">
            <a:xfrm>
              <a:off x="2850597" y="4051073"/>
              <a:ext cx="2192303" cy="482112"/>
            </a:xfrm>
            <a:custGeom>
              <a:avLst/>
              <a:gdLst>
                <a:gd name="T0" fmla="*/ 2147483647 w 222"/>
                <a:gd name="T1" fmla="*/ 0 h 36"/>
                <a:gd name="T2" fmla="*/ 2147483647 w 222"/>
                <a:gd name="T3" fmla="*/ 2147483647 h 36"/>
                <a:gd name="T4" fmla="*/ 2147483647 w 222"/>
                <a:gd name="T5" fmla="*/ 2147483647 h 36"/>
                <a:gd name="T6" fmla="*/ 2147483647 w 222"/>
                <a:gd name="T7" fmla="*/ 2147483647 h 36"/>
                <a:gd name="T8" fmla="*/ 2147483647 w 222"/>
                <a:gd name="T9" fmla="*/ 2147483647 h 36"/>
                <a:gd name="T10" fmla="*/ 2147483647 w 222"/>
                <a:gd name="T11" fmla="*/ 2147483647 h 36"/>
                <a:gd name="T12" fmla="*/ 0 w 222"/>
                <a:gd name="T13" fmla="*/ 0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22"/>
                <a:gd name="T22" fmla="*/ 0 h 36"/>
                <a:gd name="T23" fmla="*/ 222 w 222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22" h="36">
                  <a:moveTo>
                    <a:pt x="222" y="0"/>
                  </a:moveTo>
                  <a:cubicBezTo>
                    <a:pt x="222" y="10"/>
                    <a:pt x="214" y="18"/>
                    <a:pt x="204" y="18"/>
                  </a:cubicBezTo>
                  <a:lnTo>
                    <a:pt x="130" y="18"/>
                  </a:lnTo>
                  <a:cubicBezTo>
                    <a:pt x="119" y="18"/>
                    <a:pt x="111" y="26"/>
                    <a:pt x="111" y="36"/>
                  </a:cubicBezTo>
                  <a:cubicBezTo>
                    <a:pt x="111" y="26"/>
                    <a:pt x="103" y="18"/>
                    <a:pt x="93" y="18"/>
                  </a:cubicBezTo>
                  <a:lnTo>
                    <a:pt x="19" y="18"/>
                  </a:lnTo>
                  <a:cubicBezTo>
                    <a:pt x="8" y="18"/>
                    <a:pt x="0" y="10"/>
                    <a:pt x="0" y="0"/>
                  </a:cubicBezTo>
                </a:path>
              </a:pathLst>
            </a:custGeom>
            <a:noFill/>
            <a:ln w="42863">
              <a:solidFill>
                <a:srgbClr val="D575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rgbClr val="D57500"/>
                </a:solidFill>
              </a:endParaRPr>
            </a:p>
          </p:txBody>
        </p:sp>
        <p:grpSp>
          <p:nvGrpSpPr>
            <p:cNvPr id="428" name="Group 1478"/>
            <p:cNvGrpSpPr/>
            <p:nvPr/>
          </p:nvGrpSpPr>
          <p:grpSpPr bwMode="auto">
            <a:xfrm>
              <a:off x="3070251" y="5011022"/>
              <a:ext cx="474485" cy="475428"/>
              <a:chOff x="9613900" y="6082038"/>
              <a:chExt cx="595634" cy="596892"/>
            </a:xfrm>
            <a:solidFill>
              <a:srgbClr val="B2B3B5"/>
            </a:solidFill>
          </p:grpSpPr>
          <p:sp>
            <p:nvSpPr>
              <p:cNvPr id="499" name="Cube 498"/>
              <p:cNvSpPr/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00" name="Cube 499"/>
              <p:cNvSpPr/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01" name="Cube 500"/>
              <p:cNvSpPr/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02" name="Cube 501"/>
              <p:cNvSpPr/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03" name="Cube 502"/>
              <p:cNvSpPr/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04" name="Cube 503"/>
              <p:cNvSpPr/>
              <p:nvPr/>
            </p:nvSpPr>
            <p:spPr bwMode="auto">
              <a:xfrm>
                <a:off x="9969494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05" name="Cube 504"/>
              <p:cNvSpPr/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06" name="Cube 505"/>
              <p:cNvSpPr/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07" name="Cube 506"/>
              <p:cNvSpPr/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</p:grpSp>
        <p:grpSp>
          <p:nvGrpSpPr>
            <p:cNvPr id="429" name="Group 1468"/>
            <p:cNvGrpSpPr/>
            <p:nvPr/>
          </p:nvGrpSpPr>
          <p:grpSpPr bwMode="auto">
            <a:xfrm>
              <a:off x="3496410" y="5011022"/>
              <a:ext cx="474485" cy="475428"/>
              <a:chOff x="9613900" y="6082038"/>
              <a:chExt cx="595634" cy="596892"/>
            </a:xfrm>
            <a:solidFill>
              <a:srgbClr val="B2B3B5"/>
            </a:solidFill>
          </p:grpSpPr>
          <p:sp>
            <p:nvSpPr>
              <p:cNvPr id="490" name="Cube 489"/>
              <p:cNvSpPr/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91" name="Cube 490"/>
              <p:cNvSpPr/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92" name="Cube 491"/>
              <p:cNvSpPr/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93" name="Cube 492"/>
              <p:cNvSpPr/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94" name="Cube 493"/>
              <p:cNvSpPr/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95" name="Cube 494"/>
              <p:cNvSpPr/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96" name="Cube 495"/>
              <p:cNvSpPr/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97" name="Cube 496"/>
              <p:cNvSpPr/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98" name="Cube 497"/>
              <p:cNvSpPr/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</p:grpSp>
        <p:grpSp>
          <p:nvGrpSpPr>
            <p:cNvPr id="430" name="Group 1488"/>
            <p:cNvGrpSpPr/>
            <p:nvPr/>
          </p:nvGrpSpPr>
          <p:grpSpPr bwMode="auto">
            <a:xfrm>
              <a:off x="3922569" y="5011022"/>
              <a:ext cx="474485" cy="475428"/>
              <a:chOff x="9613900" y="6082038"/>
              <a:chExt cx="595634" cy="596892"/>
            </a:xfrm>
            <a:solidFill>
              <a:srgbClr val="B2B3B5"/>
            </a:solidFill>
          </p:grpSpPr>
          <p:sp>
            <p:nvSpPr>
              <p:cNvPr id="481" name="Cube 480"/>
              <p:cNvSpPr/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82" name="Cube 481"/>
              <p:cNvSpPr/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83" name="Cube 482"/>
              <p:cNvSpPr/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84" name="Cube 483"/>
              <p:cNvSpPr/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85" name="Cube 484"/>
              <p:cNvSpPr/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86" name="Cube 485"/>
              <p:cNvSpPr/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87" name="Cube 486"/>
              <p:cNvSpPr/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88" name="Cube 487"/>
              <p:cNvSpPr/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89" name="Cube 488"/>
              <p:cNvSpPr/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</p:grpSp>
        <p:grpSp>
          <p:nvGrpSpPr>
            <p:cNvPr id="431" name="Group 1498"/>
            <p:cNvGrpSpPr/>
            <p:nvPr/>
          </p:nvGrpSpPr>
          <p:grpSpPr bwMode="auto">
            <a:xfrm>
              <a:off x="4348729" y="5011022"/>
              <a:ext cx="474485" cy="475428"/>
              <a:chOff x="9613900" y="6082038"/>
              <a:chExt cx="595634" cy="596892"/>
            </a:xfrm>
            <a:solidFill>
              <a:srgbClr val="B2B3B5"/>
            </a:solidFill>
          </p:grpSpPr>
          <p:sp>
            <p:nvSpPr>
              <p:cNvPr id="472" name="Cube 471"/>
              <p:cNvSpPr/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73" name="Cube 472"/>
              <p:cNvSpPr/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74" name="Cube 473"/>
              <p:cNvSpPr/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75" name="Cube 474"/>
              <p:cNvSpPr/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76" name="Cube 475"/>
              <p:cNvSpPr/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77" name="Cube 476"/>
              <p:cNvSpPr/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78" name="Cube 477"/>
              <p:cNvSpPr/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79" name="Cube 478"/>
              <p:cNvSpPr/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80" name="Cube 479"/>
              <p:cNvSpPr/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</p:grpSp>
        <p:grpSp>
          <p:nvGrpSpPr>
            <p:cNvPr id="432" name="Group 1478"/>
            <p:cNvGrpSpPr/>
            <p:nvPr/>
          </p:nvGrpSpPr>
          <p:grpSpPr bwMode="auto">
            <a:xfrm>
              <a:off x="3070251" y="4585920"/>
              <a:ext cx="474485" cy="475428"/>
              <a:chOff x="9613900" y="6082038"/>
              <a:chExt cx="595634" cy="596892"/>
            </a:xfrm>
            <a:solidFill>
              <a:srgbClr val="B2B3B5"/>
            </a:solidFill>
          </p:grpSpPr>
          <p:sp>
            <p:nvSpPr>
              <p:cNvPr id="463" name="Cube 462"/>
              <p:cNvSpPr/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64" name="Cube 463"/>
              <p:cNvSpPr/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65" name="Cube 464"/>
              <p:cNvSpPr/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66" name="Cube 465"/>
              <p:cNvSpPr/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67" name="Cube 466"/>
              <p:cNvSpPr/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68" name="Cube 467"/>
              <p:cNvSpPr/>
              <p:nvPr/>
            </p:nvSpPr>
            <p:spPr bwMode="auto">
              <a:xfrm>
                <a:off x="9969494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69" name="Cube 468"/>
              <p:cNvSpPr/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70" name="Cube 469"/>
              <p:cNvSpPr/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71" name="Cube 470"/>
              <p:cNvSpPr/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</p:grpSp>
        <p:grpSp>
          <p:nvGrpSpPr>
            <p:cNvPr id="433" name="Group 1468"/>
            <p:cNvGrpSpPr/>
            <p:nvPr/>
          </p:nvGrpSpPr>
          <p:grpSpPr bwMode="auto">
            <a:xfrm>
              <a:off x="3496410" y="4585920"/>
              <a:ext cx="474485" cy="475428"/>
              <a:chOff x="9613900" y="6082038"/>
              <a:chExt cx="595634" cy="596892"/>
            </a:xfrm>
            <a:solidFill>
              <a:srgbClr val="B2B3B5"/>
            </a:solidFill>
          </p:grpSpPr>
          <p:sp>
            <p:nvSpPr>
              <p:cNvPr id="454" name="Cube 453"/>
              <p:cNvSpPr/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55" name="Cube 454"/>
              <p:cNvSpPr/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56" name="Cube 455"/>
              <p:cNvSpPr/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57" name="Cube 456"/>
              <p:cNvSpPr/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58" name="Cube 457"/>
              <p:cNvSpPr/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59" name="Cube 458"/>
              <p:cNvSpPr/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60" name="Cube 459"/>
              <p:cNvSpPr/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61" name="Cube 460"/>
              <p:cNvSpPr/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62" name="Cube 461"/>
              <p:cNvSpPr/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</p:grpSp>
        <p:grpSp>
          <p:nvGrpSpPr>
            <p:cNvPr id="434" name="Group 1488"/>
            <p:cNvGrpSpPr/>
            <p:nvPr/>
          </p:nvGrpSpPr>
          <p:grpSpPr bwMode="auto">
            <a:xfrm>
              <a:off x="3922569" y="4585920"/>
              <a:ext cx="474485" cy="475428"/>
              <a:chOff x="9613900" y="6082038"/>
              <a:chExt cx="595634" cy="596892"/>
            </a:xfrm>
            <a:solidFill>
              <a:srgbClr val="B2B3B5"/>
            </a:solidFill>
          </p:grpSpPr>
          <p:sp>
            <p:nvSpPr>
              <p:cNvPr id="445" name="Cube 444"/>
              <p:cNvSpPr/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46" name="Cube 445"/>
              <p:cNvSpPr/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47" name="Cube 446"/>
              <p:cNvSpPr/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48" name="Cube 447"/>
              <p:cNvSpPr/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49" name="Cube 448"/>
              <p:cNvSpPr/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50" name="Cube 449"/>
              <p:cNvSpPr/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51" name="Cube 450"/>
              <p:cNvSpPr/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52" name="Cube 451"/>
              <p:cNvSpPr/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53" name="Cube 452"/>
              <p:cNvSpPr/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</p:grpSp>
        <p:grpSp>
          <p:nvGrpSpPr>
            <p:cNvPr id="435" name="Group 1498"/>
            <p:cNvGrpSpPr/>
            <p:nvPr/>
          </p:nvGrpSpPr>
          <p:grpSpPr bwMode="auto">
            <a:xfrm>
              <a:off x="4348729" y="4585920"/>
              <a:ext cx="474485" cy="475428"/>
              <a:chOff x="9613900" y="6082038"/>
              <a:chExt cx="595634" cy="596892"/>
            </a:xfrm>
            <a:solidFill>
              <a:srgbClr val="B2B3B5"/>
            </a:solidFill>
          </p:grpSpPr>
          <p:sp>
            <p:nvSpPr>
              <p:cNvPr id="436" name="Cube 435"/>
              <p:cNvSpPr/>
              <p:nvPr/>
            </p:nvSpPr>
            <p:spPr bwMode="auto">
              <a:xfrm>
                <a:off x="96139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37" name="Cube 436"/>
              <p:cNvSpPr/>
              <p:nvPr/>
            </p:nvSpPr>
            <p:spPr bwMode="auto">
              <a:xfrm>
                <a:off x="979043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38" name="Cube 437"/>
              <p:cNvSpPr/>
              <p:nvPr/>
            </p:nvSpPr>
            <p:spPr bwMode="auto">
              <a:xfrm>
                <a:off x="9969500" y="64389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39" name="Cube 438"/>
              <p:cNvSpPr/>
              <p:nvPr/>
            </p:nvSpPr>
            <p:spPr bwMode="auto">
              <a:xfrm>
                <a:off x="96139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40" name="Cube 439"/>
              <p:cNvSpPr/>
              <p:nvPr/>
            </p:nvSpPr>
            <p:spPr bwMode="auto">
              <a:xfrm>
                <a:off x="9790431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41" name="Cube 440"/>
              <p:cNvSpPr/>
              <p:nvPr/>
            </p:nvSpPr>
            <p:spPr bwMode="auto">
              <a:xfrm>
                <a:off x="9969500" y="6261100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42" name="Cube 441"/>
              <p:cNvSpPr/>
              <p:nvPr/>
            </p:nvSpPr>
            <p:spPr bwMode="auto">
              <a:xfrm>
                <a:off x="96139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43" name="Cube 442"/>
              <p:cNvSpPr/>
              <p:nvPr/>
            </p:nvSpPr>
            <p:spPr bwMode="auto">
              <a:xfrm>
                <a:off x="979043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44" name="Cube 443"/>
              <p:cNvSpPr/>
              <p:nvPr/>
            </p:nvSpPr>
            <p:spPr bwMode="auto">
              <a:xfrm>
                <a:off x="9969504" y="6082038"/>
                <a:ext cx="240030" cy="240030"/>
              </a:xfrm>
              <a:prstGeom prst="cub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9" name="Group 568"/>
          <p:cNvGrpSpPr/>
          <p:nvPr/>
        </p:nvGrpSpPr>
        <p:grpSpPr>
          <a:xfrm>
            <a:off x="561967" y="4220508"/>
            <a:ext cx="1783248" cy="1269862"/>
            <a:chOff x="561967" y="4220508"/>
            <a:chExt cx="1783248" cy="1269862"/>
          </a:xfrm>
        </p:grpSpPr>
        <p:grpSp>
          <p:nvGrpSpPr>
            <p:cNvPr id="164" name="Group 163"/>
            <p:cNvGrpSpPr/>
            <p:nvPr/>
          </p:nvGrpSpPr>
          <p:grpSpPr>
            <a:xfrm>
              <a:off x="577110" y="4589840"/>
              <a:ext cx="1752963" cy="900530"/>
              <a:chOff x="596763" y="4589840"/>
              <a:chExt cx="1752963" cy="900530"/>
            </a:xfrm>
          </p:grpSpPr>
          <p:grpSp>
            <p:nvGrpSpPr>
              <p:cNvPr id="12" name="Group 1478"/>
              <p:cNvGrpSpPr/>
              <p:nvPr/>
            </p:nvGrpSpPr>
            <p:grpSpPr bwMode="auto">
              <a:xfrm>
                <a:off x="596763" y="5014942"/>
                <a:ext cx="474485" cy="475428"/>
                <a:chOff x="9613900" y="6082038"/>
                <a:chExt cx="595634" cy="596892"/>
              </a:xfrm>
              <a:solidFill>
                <a:srgbClr val="B2B3B5"/>
              </a:solidFill>
            </p:grpSpPr>
            <p:sp>
              <p:nvSpPr>
                <p:cNvPr id="101" name="Cube 100"/>
                <p:cNvSpPr/>
                <p:nvPr/>
              </p:nvSpPr>
              <p:spPr bwMode="auto">
                <a:xfrm>
                  <a:off x="961390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102" name="Cube 101"/>
                <p:cNvSpPr/>
                <p:nvPr/>
              </p:nvSpPr>
              <p:spPr bwMode="auto">
                <a:xfrm>
                  <a:off x="979043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103" name="Cube 102"/>
                <p:cNvSpPr/>
                <p:nvPr/>
              </p:nvSpPr>
              <p:spPr bwMode="auto">
                <a:xfrm>
                  <a:off x="996950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104" name="Cube 103"/>
                <p:cNvSpPr/>
                <p:nvPr/>
              </p:nvSpPr>
              <p:spPr bwMode="auto">
                <a:xfrm>
                  <a:off x="9613900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105" name="Cube 104"/>
                <p:cNvSpPr/>
                <p:nvPr/>
              </p:nvSpPr>
              <p:spPr bwMode="auto">
                <a:xfrm>
                  <a:off x="9790431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106" name="Cube 105"/>
                <p:cNvSpPr/>
                <p:nvPr/>
              </p:nvSpPr>
              <p:spPr bwMode="auto">
                <a:xfrm>
                  <a:off x="9969494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107" name="Cube 106"/>
                <p:cNvSpPr/>
                <p:nvPr/>
              </p:nvSpPr>
              <p:spPr bwMode="auto">
                <a:xfrm>
                  <a:off x="961390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108" name="Cube 107"/>
                <p:cNvSpPr/>
                <p:nvPr/>
              </p:nvSpPr>
              <p:spPr bwMode="auto">
                <a:xfrm>
                  <a:off x="979043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109" name="Cube 108"/>
                <p:cNvSpPr/>
                <p:nvPr/>
              </p:nvSpPr>
              <p:spPr bwMode="auto">
                <a:xfrm>
                  <a:off x="996950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</p:grpSp>
          <p:grpSp>
            <p:nvGrpSpPr>
              <p:cNvPr id="13" name="Group 1468"/>
              <p:cNvGrpSpPr/>
              <p:nvPr/>
            </p:nvGrpSpPr>
            <p:grpSpPr bwMode="auto">
              <a:xfrm>
                <a:off x="1022922" y="5014942"/>
                <a:ext cx="474485" cy="475428"/>
                <a:chOff x="9613900" y="6082038"/>
                <a:chExt cx="595634" cy="596892"/>
              </a:xfrm>
              <a:solidFill>
                <a:srgbClr val="B2B3B5"/>
              </a:solidFill>
            </p:grpSpPr>
            <p:sp>
              <p:nvSpPr>
                <p:cNvPr id="92" name="Cube 91"/>
                <p:cNvSpPr/>
                <p:nvPr/>
              </p:nvSpPr>
              <p:spPr bwMode="auto">
                <a:xfrm>
                  <a:off x="961390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93" name="Cube 92"/>
                <p:cNvSpPr/>
                <p:nvPr/>
              </p:nvSpPr>
              <p:spPr bwMode="auto">
                <a:xfrm>
                  <a:off x="979043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94" name="Cube 93"/>
                <p:cNvSpPr/>
                <p:nvPr/>
              </p:nvSpPr>
              <p:spPr bwMode="auto">
                <a:xfrm>
                  <a:off x="996950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95" name="Cube 94"/>
                <p:cNvSpPr/>
                <p:nvPr/>
              </p:nvSpPr>
              <p:spPr bwMode="auto">
                <a:xfrm>
                  <a:off x="9613900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96" name="Cube 95"/>
                <p:cNvSpPr/>
                <p:nvPr/>
              </p:nvSpPr>
              <p:spPr bwMode="auto">
                <a:xfrm>
                  <a:off x="9790431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97" name="Cube 96"/>
                <p:cNvSpPr/>
                <p:nvPr/>
              </p:nvSpPr>
              <p:spPr bwMode="auto">
                <a:xfrm>
                  <a:off x="9969500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98" name="Cube 97"/>
                <p:cNvSpPr/>
                <p:nvPr/>
              </p:nvSpPr>
              <p:spPr bwMode="auto">
                <a:xfrm>
                  <a:off x="961390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99" name="Cube 98"/>
                <p:cNvSpPr/>
                <p:nvPr/>
              </p:nvSpPr>
              <p:spPr bwMode="auto">
                <a:xfrm>
                  <a:off x="979043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100" name="Cube 99"/>
                <p:cNvSpPr/>
                <p:nvPr/>
              </p:nvSpPr>
              <p:spPr bwMode="auto">
                <a:xfrm>
                  <a:off x="996950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</p:grpSp>
          <p:grpSp>
            <p:nvGrpSpPr>
              <p:cNvPr id="14" name="Group 1488"/>
              <p:cNvGrpSpPr/>
              <p:nvPr/>
            </p:nvGrpSpPr>
            <p:grpSpPr bwMode="auto">
              <a:xfrm>
                <a:off x="1449081" y="5014942"/>
                <a:ext cx="474485" cy="475428"/>
                <a:chOff x="9613900" y="6082038"/>
                <a:chExt cx="595634" cy="596892"/>
              </a:xfrm>
              <a:solidFill>
                <a:srgbClr val="B2B3B5"/>
              </a:solidFill>
            </p:grpSpPr>
            <p:sp>
              <p:nvSpPr>
                <p:cNvPr id="83" name="Cube 82"/>
                <p:cNvSpPr/>
                <p:nvPr/>
              </p:nvSpPr>
              <p:spPr bwMode="auto">
                <a:xfrm>
                  <a:off x="961390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84" name="Cube 83"/>
                <p:cNvSpPr/>
                <p:nvPr/>
              </p:nvSpPr>
              <p:spPr bwMode="auto">
                <a:xfrm>
                  <a:off x="979043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85" name="Cube 84"/>
                <p:cNvSpPr/>
                <p:nvPr/>
              </p:nvSpPr>
              <p:spPr bwMode="auto">
                <a:xfrm>
                  <a:off x="996950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86" name="Cube 85"/>
                <p:cNvSpPr/>
                <p:nvPr/>
              </p:nvSpPr>
              <p:spPr bwMode="auto">
                <a:xfrm>
                  <a:off x="9613900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87" name="Cube 86"/>
                <p:cNvSpPr/>
                <p:nvPr/>
              </p:nvSpPr>
              <p:spPr bwMode="auto">
                <a:xfrm>
                  <a:off x="9790431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88" name="Cube 87"/>
                <p:cNvSpPr/>
                <p:nvPr/>
              </p:nvSpPr>
              <p:spPr bwMode="auto">
                <a:xfrm>
                  <a:off x="9969500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89" name="Cube 88"/>
                <p:cNvSpPr/>
                <p:nvPr/>
              </p:nvSpPr>
              <p:spPr bwMode="auto">
                <a:xfrm>
                  <a:off x="961390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90" name="Cube 89"/>
                <p:cNvSpPr/>
                <p:nvPr/>
              </p:nvSpPr>
              <p:spPr bwMode="auto">
                <a:xfrm>
                  <a:off x="979043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91" name="Cube 90"/>
                <p:cNvSpPr/>
                <p:nvPr/>
              </p:nvSpPr>
              <p:spPr bwMode="auto">
                <a:xfrm>
                  <a:off x="996950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</p:grpSp>
          <p:grpSp>
            <p:nvGrpSpPr>
              <p:cNvPr id="15" name="Group 1498"/>
              <p:cNvGrpSpPr/>
              <p:nvPr/>
            </p:nvGrpSpPr>
            <p:grpSpPr bwMode="auto">
              <a:xfrm>
                <a:off x="1875241" y="5014942"/>
                <a:ext cx="474485" cy="475428"/>
                <a:chOff x="9613900" y="6082038"/>
                <a:chExt cx="595634" cy="596892"/>
              </a:xfrm>
              <a:solidFill>
                <a:srgbClr val="B2B3B5"/>
              </a:solidFill>
            </p:grpSpPr>
            <p:sp>
              <p:nvSpPr>
                <p:cNvPr id="74" name="Cube 73"/>
                <p:cNvSpPr/>
                <p:nvPr/>
              </p:nvSpPr>
              <p:spPr bwMode="auto">
                <a:xfrm>
                  <a:off x="961390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75" name="Cube 74"/>
                <p:cNvSpPr/>
                <p:nvPr/>
              </p:nvSpPr>
              <p:spPr bwMode="auto">
                <a:xfrm>
                  <a:off x="979043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76" name="Cube 75"/>
                <p:cNvSpPr/>
                <p:nvPr/>
              </p:nvSpPr>
              <p:spPr bwMode="auto">
                <a:xfrm>
                  <a:off x="996950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77" name="Cube 76"/>
                <p:cNvSpPr/>
                <p:nvPr/>
              </p:nvSpPr>
              <p:spPr bwMode="auto">
                <a:xfrm>
                  <a:off x="9613900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78" name="Cube 77"/>
                <p:cNvSpPr/>
                <p:nvPr/>
              </p:nvSpPr>
              <p:spPr bwMode="auto">
                <a:xfrm>
                  <a:off x="9790431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79" name="Cube 78"/>
                <p:cNvSpPr/>
                <p:nvPr/>
              </p:nvSpPr>
              <p:spPr bwMode="auto">
                <a:xfrm>
                  <a:off x="9969500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80" name="Cube 79"/>
                <p:cNvSpPr/>
                <p:nvPr/>
              </p:nvSpPr>
              <p:spPr bwMode="auto">
                <a:xfrm>
                  <a:off x="961390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81" name="Cube 80"/>
                <p:cNvSpPr/>
                <p:nvPr/>
              </p:nvSpPr>
              <p:spPr bwMode="auto">
                <a:xfrm>
                  <a:off x="979043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82" name="Cube 81"/>
                <p:cNvSpPr/>
                <p:nvPr/>
              </p:nvSpPr>
              <p:spPr bwMode="auto">
                <a:xfrm>
                  <a:off x="996950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</p:grpSp>
          <p:grpSp>
            <p:nvGrpSpPr>
              <p:cNvPr id="16" name="Group 1478"/>
              <p:cNvGrpSpPr/>
              <p:nvPr/>
            </p:nvGrpSpPr>
            <p:grpSpPr bwMode="auto">
              <a:xfrm>
                <a:off x="596763" y="4589840"/>
                <a:ext cx="474485" cy="475428"/>
                <a:chOff x="9613900" y="6082038"/>
                <a:chExt cx="595634" cy="596892"/>
              </a:xfrm>
              <a:solidFill>
                <a:srgbClr val="B2B3B5"/>
              </a:solidFill>
            </p:grpSpPr>
            <p:sp>
              <p:nvSpPr>
                <p:cNvPr id="65" name="Cube 64"/>
                <p:cNvSpPr/>
                <p:nvPr/>
              </p:nvSpPr>
              <p:spPr bwMode="auto">
                <a:xfrm>
                  <a:off x="961390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66" name="Cube 65"/>
                <p:cNvSpPr/>
                <p:nvPr/>
              </p:nvSpPr>
              <p:spPr bwMode="auto">
                <a:xfrm>
                  <a:off x="979043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67" name="Cube 66"/>
                <p:cNvSpPr/>
                <p:nvPr/>
              </p:nvSpPr>
              <p:spPr bwMode="auto">
                <a:xfrm>
                  <a:off x="996950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68" name="Cube 67"/>
                <p:cNvSpPr/>
                <p:nvPr/>
              </p:nvSpPr>
              <p:spPr bwMode="auto">
                <a:xfrm>
                  <a:off x="9613900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69" name="Cube 68"/>
                <p:cNvSpPr/>
                <p:nvPr/>
              </p:nvSpPr>
              <p:spPr bwMode="auto">
                <a:xfrm>
                  <a:off x="9790431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70" name="Cube 69"/>
                <p:cNvSpPr/>
                <p:nvPr/>
              </p:nvSpPr>
              <p:spPr bwMode="auto">
                <a:xfrm>
                  <a:off x="9969494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71" name="Cube 70"/>
                <p:cNvSpPr/>
                <p:nvPr/>
              </p:nvSpPr>
              <p:spPr bwMode="auto">
                <a:xfrm>
                  <a:off x="961390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72" name="Cube 71"/>
                <p:cNvSpPr/>
                <p:nvPr/>
              </p:nvSpPr>
              <p:spPr bwMode="auto">
                <a:xfrm>
                  <a:off x="979043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73" name="Cube 72"/>
                <p:cNvSpPr/>
                <p:nvPr/>
              </p:nvSpPr>
              <p:spPr bwMode="auto">
                <a:xfrm>
                  <a:off x="996950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</p:grpSp>
          <p:grpSp>
            <p:nvGrpSpPr>
              <p:cNvPr id="17" name="Group 1468"/>
              <p:cNvGrpSpPr/>
              <p:nvPr/>
            </p:nvGrpSpPr>
            <p:grpSpPr bwMode="auto">
              <a:xfrm>
                <a:off x="1022922" y="4589840"/>
                <a:ext cx="474485" cy="475428"/>
                <a:chOff x="9613900" y="6082038"/>
                <a:chExt cx="595634" cy="596892"/>
              </a:xfrm>
              <a:solidFill>
                <a:srgbClr val="B2B3B5"/>
              </a:solidFill>
            </p:grpSpPr>
            <p:sp>
              <p:nvSpPr>
                <p:cNvPr id="56" name="Cube 55"/>
                <p:cNvSpPr/>
                <p:nvPr/>
              </p:nvSpPr>
              <p:spPr bwMode="auto">
                <a:xfrm>
                  <a:off x="961390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57" name="Cube 56"/>
                <p:cNvSpPr/>
                <p:nvPr/>
              </p:nvSpPr>
              <p:spPr bwMode="auto">
                <a:xfrm>
                  <a:off x="979043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58" name="Cube 57"/>
                <p:cNvSpPr/>
                <p:nvPr/>
              </p:nvSpPr>
              <p:spPr bwMode="auto">
                <a:xfrm>
                  <a:off x="996950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59" name="Cube 58"/>
                <p:cNvSpPr/>
                <p:nvPr/>
              </p:nvSpPr>
              <p:spPr bwMode="auto">
                <a:xfrm>
                  <a:off x="9613900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60" name="Cube 59"/>
                <p:cNvSpPr/>
                <p:nvPr/>
              </p:nvSpPr>
              <p:spPr bwMode="auto">
                <a:xfrm>
                  <a:off x="9790431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61" name="Cube 60"/>
                <p:cNvSpPr/>
                <p:nvPr/>
              </p:nvSpPr>
              <p:spPr bwMode="auto">
                <a:xfrm>
                  <a:off x="9969500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62" name="Cube 61"/>
                <p:cNvSpPr/>
                <p:nvPr/>
              </p:nvSpPr>
              <p:spPr bwMode="auto">
                <a:xfrm>
                  <a:off x="961390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63" name="Cube 62"/>
                <p:cNvSpPr/>
                <p:nvPr/>
              </p:nvSpPr>
              <p:spPr bwMode="auto">
                <a:xfrm>
                  <a:off x="979043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64" name="Cube 63"/>
                <p:cNvSpPr/>
                <p:nvPr/>
              </p:nvSpPr>
              <p:spPr bwMode="auto">
                <a:xfrm>
                  <a:off x="996950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</p:grpSp>
          <p:grpSp>
            <p:nvGrpSpPr>
              <p:cNvPr id="18" name="Group 1488"/>
              <p:cNvGrpSpPr/>
              <p:nvPr/>
            </p:nvGrpSpPr>
            <p:grpSpPr bwMode="auto">
              <a:xfrm>
                <a:off x="1449081" y="4589840"/>
                <a:ext cx="474485" cy="475428"/>
                <a:chOff x="9613900" y="6082038"/>
                <a:chExt cx="595634" cy="596892"/>
              </a:xfrm>
              <a:solidFill>
                <a:srgbClr val="B2B3B5"/>
              </a:solidFill>
            </p:grpSpPr>
            <p:sp>
              <p:nvSpPr>
                <p:cNvPr id="47" name="Cube 46"/>
                <p:cNvSpPr/>
                <p:nvPr/>
              </p:nvSpPr>
              <p:spPr bwMode="auto">
                <a:xfrm>
                  <a:off x="961390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48" name="Cube 47"/>
                <p:cNvSpPr/>
                <p:nvPr/>
              </p:nvSpPr>
              <p:spPr bwMode="auto">
                <a:xfrm>
                  <a:off x="979043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49" name="Cube 48"/>
                <p:cNvSpPr/>
                <p:nvPr/>
              </p:nvSpPr>
              <p:spPr bwMode="auto">
                <a:xfrm>
                  <a:off x="996950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50" name="Cube 49"/>
                <p:cNvSpPr/>
                <p:nvPr/>
              </p:nvSpPr>
              <p:spPr bwMode="auto">
                <a:xfrm>
                  <a:off x="9613900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51" name="Cube 50"/>
                <p:cNvSpPr/>
                <p:nvPr/>
              </p:nvSpPr>
              <p:spPr bwMode="auto">
                <a:xfrm>
                  <a:off x="9790431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52" name="Cube 51"/>
                <p:cNvSpPr/>
                <p:nvPr/>
              </p:nvSpPr>
              <p:spPr bwMode="auto">
                <a:xfrm>
                  <a:off x="9969500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53" name="Cube 52"/>
                <p:cNvSpPr/>
                <p:nvPr/>
              </p:nvSpPr>
              <p:spPr bwMode="auto">
                <a:xfrm>
                  <a:off x="961390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54" name="Cube 53"/>
                <p:cNvSpPr/>
                <p:nvPr/>
              </p:nvSpPr>
              <p:spPr bwMode="auto">
                <a:xfrm>
                  <a:off x="979043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55" name="Cube 54"/>
                <p:cNvSpPr/>
                <p:nvPr/>
              </p:nvSpPr>
              <p:spPr bwMode="auto">
                <a:xfrm>
                  <a:off x="996950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</p:grpSp>
          <p:grpSp>
            <p:nvGrpSpPr>
              <p:cNvPr id="19" name="Group 1498"/>
              <p:cNvGrpSpPr/>
              <p:nvPr/>
            </p:nvGrpSpPr>
            <p:grpSpPr bwMode="auto">
              <a:xfrm>
                <a:off x="1875241" y="4589840"/>
                <a:ext cx="474485" cy="475428"/>
                <a:chOff x="9613900" y="6082038"/>
                <a:chExt cx="595634" cy="596892"/>
              </a:xfrm>
              <a:solidFill>
                <a:srgbClr val="B2B3B5"/>
              </a:solidFill>
            </p:grpSpPr>
            <p:sp>
              <p:nvSpPr>
                <p:cNvPr id="38" name="Cube 37"/>
                <p:cNvSpPr/>
                <p:nvPr/>
              </p:nvSpPr>
              <p:spPr bwMode="auto">
                <a:xfrm>
                  <a:off x="961390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9" name="Cube 38"/>
                <p:cNvSpPr/>
                <p:nvPr/>
              </p:nvSpPr>
              <p:spPr bwMode="auto">
                <a:xfrm>
                  <a:off x="979043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40" name="Cube 39"/>
                <p:cNvSpPr/>
                <p:nvPr/>
              </p:nvSpPr>
              <p:spPr bwMode="auto">
                <a:xfrm>
                  <a:off x="996950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41" name="Cube 40"/>
                <p:cNvSpPr/>
                <p:nvPr/>
              </p:nvSpPr>
              <p:spPr bwMode="auto">
                <a:xfrm>
                  <a:off x="9613900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42" name="Cube 41"/>
                <p:cNvSpPr/>
                <p:nvPr/>
              </p:nvSpPr>
              <p:spPr bwMode="auto">
                <a:xfrm>
                  <a:off x="9790431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43" name="Cube 42"/>
                <p:cNvSpPr/>
                <p:nvPr/>
              </p:nvSpPr>
              <p:spPr bwMode="auto">
                <a:xfrm>
                  <a:off x="9969500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44" name="Cube 43"/>
                <p:cNvSpPr/>
                <p:nvPr/>
              </p:nvSpPr>
              <p:spPr bwMode="auto">
                <a:xfrm>
                  <a:off x="961390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45" name="Cube 44"/>
                <p:cNvSpPr/>
                <p:nvPr/>
              </p:nvSpPr>
              <p:spPr bwMode="auto">
                <a:xfrm>
                  <a:off x="979043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46" name="Cube 45"/>
                <p:cNvSpPr/>
                <p:nvPr/>
              </p:nvSpPr>
              <p:spPr bwMode="auto">
                <a:xfrm>
                  <a:off x="996950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</p:grpSp>
        </p:grpSp>
        <p:sp>
          <p:nvSpPr>
            <p:cNvPr id="323" name="TextBox 322"/>
            <p:cNvSpPr txBox="1"/>
            <p:nvPr/>
          </p:nvSpPr>
          <p:spPr>
            <a:xfrm>
              <a:off x="561967" y="4220508"/>
              <a:ext cx="17832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 = ndarray(6,12)</a:t>
              </a:r>
              <a:endParaRPr lang="en-US" dirty="0"/>
            </a:p>
          </p:txBody>
        </p:sp>
      </p:grpSp>
      <p:grpSp>
        <p:nvGrpSpPr>
          <p:cNvPr id="567" name="Group 566"/>
          <p:cNvGrpSpPr/>
          <p:nvPr/>
        </p:nvGrpSpPr>
        <p:grpSpPr>
          <a:xfrm>
            <a:off x="4278658" y="4220508"/>
            <a:ext cx="1848959" cy="1916193"/>
            <a:chOff x="4748737" y="4220508"/>
            <a:chExt cx="1848959" cy="1916193"/>
          </a:xfrm>
        </p:grpSpPr>
        <p:grpSp>
          <p:nvGrpSpPr>
            <p:cNvPr id="322" name="Group 321"/>
            <p:cNvGrpSpPr/>
            <p:nvPr/>
          </p:nvGrpSpPr>
          <p:grpSpPr>
            <a:xfrm>
              <a:off x="4796735" y="4589840"/>
              <a:ext cx="1752963" cy="900530"/>
              <a:chOff x="4748737" y="4589840"/>
              <a:chExt cx="1752963" cy="900530"/>
            </a:xfrm>
          </p:grpSpPr>
          <p:sp>
            <p:nvSpPr>
              <p:cNvPr id="250" name="Cube 249"/>
              <p:cNvSpPr/>
              <p:nvPr/>
            </p:nvSpPr>
            <p:spPr bwMode="auto">
              <a:xfrm>
                <a:off x="4748737" y="529918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51" name="Cube 250"/>
              <p:cNvSpPr/>
              <p:nvPr/>
            </p:nvSpPr>
            <p:spPr bwMode="auto">
              <a:xfrm>
                <a:off x="4889362" y="529918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52" name="Cube 251"/>
              <p:cNvSpPr/>
              <p:nvPr/>
            </p:nvSpPr>
            <p:spPr bwMode="auto">
              <a:xfrm>
                <a:off x="5032010" y="529918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53" name="Cube 252"/>
              <p:cNvSpPr/>
              <p:nvPr/>
            </p:nvSpPr>
            <p:spPr bwMode="auto">
              <a:xfrm>
                <a:off x="4748737" y="5157566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54" name="Cube 253"/>
              <p:cNvSpPr/>
              <p:nvPr/>
            </p:nvSpPr>
            <p:spPr bwMode="auto">
              <a:xfrm>
                <a:off x="4889362" y="5157566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55" name="Cube 254"/>
              <p:cNvSpPr/>
              <p:nvPr/>
            </p:nvSpPr>
            <p:spPr bwMode="auto">
              <a:xfrm>
                <a:off x="5032005" y="5157566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56" name="Cube 255"/>
              <p:cNvSpPr/>
              <p:nvPr/>
            </p:nvSpPr>
            <p:spPr bwMode="auto">
              <a:xfrm>
                <a:off x="4748740" y="5014942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57" name="Cube 256"/>
              <p:cNvSpPr/>
              <p:nvPr/>
            </p:nvSpPr>
            <p:spPr bwMode="auto">
              <a:xfrm>
                <a:off x="4889365" y="5014942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58" name="Cube 257"/>
              <p:cNvSpPr/>
              <p:nvPr/>
            </p:nvSpPr>
            <p:spPr bwMode="auto">
              <a:xfrm>
                <a:off x="5032013" y="5014942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59" name="Cube 258"/>
              <p:cNvSpPr/>
              <p:nvPr/>
            </p:nvSpPr>
            <p:spPr bwMode="auto">
              <a:xfrm>
                <a:off x="5174896" y="529918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60" name="Cube 259"/>
              <p:cNvSpPr/>
              <p:nvPr/>
            </p:nvSpPr>
            <p:spPr bwMode="auto">
              <a:xfrm>
                <a:off x="5315521" y="529918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61" name="Cube 260"/>
              <p:cNvSpPr/>
              <p:nvPr/>
            </p:nvSpPr>
            <p:spPr bwMode="auto">
              <a:xfrm>
                <a:off x="5458169" y="529918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62" name="Cube 261"/>
              <p:cNvSpPr/>
              <p:nvPr/>
            </p:nvSpPr>
            <p:spPr bwMode="auto">
              <a:xfrm>
                <a:off x="5174896" y="5157566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63" name="Cube 262"/>
              <p:cNvSpPr/>
              <p:nvPr/>
            </p:nvSpPr>
            <p:spPr bwMode="auto">
              <a:xfrm>
                <a:off x="5315521" y="5157566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64" name="Cube 263"/>
              <p:cNvSpPr/>
              <p:nvPr/>
            </p:nvSpPr>
            <p:spPr bwMode="auto">
              <a:xfrm>
                <a:off x="5458169" y="5157566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65" name="Cube 264"/>
              <p:cNvSpPr/>
              <p:nvPr/>
            </p:nvSpPr>
            <p:spPr bwMode="auto">
              <a:xfrm>
                <a:off x="5174899" y="5014942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66" name="Cube 265"/>
              <p:cNvSpPr/>
              <p:nvPr/>
            </p:nvSpPr>
            <p:spPr bwMode="auto">
              <a:xfrm>
                <a:off x="5315524" y="5014942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67" name="Cube 266"/>
              <p:cNvSpPr/>
              <p:nvPr/>
            </p:nvSpPr>
            <p:spPr bwMode="auto">
              <a:xfrm>
                <a:off x="5458172" y="5014942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68" name="Cube 267"/>
              <p:cNvSpPr/>
              <p:nvPr/>
            </p:nvSpPr>
            <p:spPr bwMode="auto">
              <a:xfrm>
                <a:off x="5601055" y="529918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69" name="Cube 268"/>
              <p:cNvSpPr/>
              <p:nvPr/>
            </p:nvSpPr>
            <p:spPr bwMode="auto">
              <a:xfrm>
                <a:off x="5741680" y="529918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70" name="Cube 269"/>
              <p:cNvSpPr/>
              <p:nvPr/>
            </p:nvSpPr>
            <p:spPr bwMode="auto">
              <a:xfrm>
                <a:off x="5884328" y="529918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71" name="Cube 270"/>
              <p:cNvSpPr/>
              <p:nvPr/>
            </p:nvSpPr>
            <p:spPr bwMode="auto">
              <a:xfrm>
                <a:off x="5601055" y="5157566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72" name="Cube 271"/>
              <p:cNvSpPr/>
              <p:nvPr/>
            </p:nvSpPr>
            <p:spPr bwMode="auto">
              <a:xfrm>
                <a:off x="5741680" y="5157566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73" name="Cube 272"/>
              <p:cNvSpPr/>
              <p:nvPr/>
            </p:nvSpPr>
            <p:spPr bwMode="auto">
              <a:xfrm>
                <a:off x="5884328" y="5157566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74" name="Cube 273"/>
              <p:cNvSpPr/>
              <p:nvPr/>
            </p:nvSpPr>
            <p:spPr bwMode="auto">
              <a:xfrm>
                <a:off x="5601058" y="5014942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75" name="Cube 274"/>
              <p:cNvSpPr/>
              <p:nvPr/>
            </p:nvSpPr>
            <p:spPr bwMode="auto">
              <a:xfrm>
                <a:off x="5741683" y="5014942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76" name="Cube 275"/>
              <p:cNvSpPr/>
              <p:nvPr/>
            </p:nvSpPr>
            <p:spPr bwMode="auto">
              <a:xfrm>
                <a:off x="5884331" y="5014942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77" name="Cube 276"/>
              <p:cNvSpPr/>
              <p:nvPr/>
            </p:nvSpPr>
            <p:spPr bwMode="auto">
              <a:xfrm>
                <a:off x="6027215" y="529918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78" name="Cube 277"/>
              <p:cNvSpPr/>
              <p:nvPr/>
            </p:nvSpPr>
            <p:spPr bwMode="auto">
              <a:xfrm>
                <a:off x="6167840" y="529918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79" name="Cube 278"/>
              <p:cNvSpPr/>
              <p:nvPr/>
            </p:nvSpPr>
            <p:spPr bwMode="auto">
              <a:xfrm>
                <a:off x="6310488" y="529918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80" name="Cube 279"/>
              <p:cNvSpPr/>
              <p:nvPr/>
            </p:nvSpPr>
            <p:spPr bwMode="auto">
              <a:xfrm>
                <a:off x="6027215" y="5157566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81" name="Cube 280"/>
              <p:cNvSpPr/>
              <p:nvPr/>
            </p:nvSpPr>
            <p:spPr bwMode="auto">
              <a:xfrm>
                <a:off x="6167840" y="5157566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82" name="Cube 281"/>
              <p:cNvSpPr/>
              <p:nvPr/>
            </p:nvSpPr>
            <p:spPr bwMode="auto">
              <a:xfrm>
                <a:off x="6310488" y="5157566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83" name="Cube 282"/>
              <p:cNvSpPr/>
              <p:nvPr/>
            </p:nvSpPr>
            <p:spPr bwMode="auto">
              <a:xfrm>
                <a:off x="6027218" y="5014942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84" name="Cube 283"/>
              <p:cNvSpPr/>
              <p:nvPr/>
            </p:nvSpPr>
            <p:spPr bwMode="auto">
              <a:xfrm>
                <a:off x="6167843" y="5014942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85" name="Cube 284"/>
              <p:cNvSpPr/>
              <p:nvPr/>
            </p:nvSpPr>
            <p:spPr bwMode="auto">
              <a:xfrm>
                <a:off x="6310491" y="5014942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86" name="Cube 285"/>
              <p:cNvSpPr/>
              <p:nvPr/>
            </p:nvSpPr>
            <p:spPr bwMode="auto">
              <a:xfrm>
                <a:off x="4748737" y="4874083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87" name="Cube 286"/>
              <p:cNvSpPr/>
              <p:nvPr/>
            </p:nvSpPr>
            <p:spPr bwMode="auto">
              <a:xfrm>
                <a:off x="4889362" y="4874083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88" name="Cube 287"/>
              <p:cNvSpPr/>
              <p:nvPr/>
            </p:nvSpPr>
            <p:spPr bwMode="auto">
              <a:xfrm>
                <a:off x="5032010" y="4874083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89" name="Cube 288"/>
              <p:cNvSpPr/>
              <p:nvPr/>
            </p:nvSpPr>
            <p:spPr bwMode="auto">
              <a:xfrm>
                <a:off x="4748737" y="4732464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90" name="Cube 289"/>
              <p:cNvSpPr/>
              <p:nvPr/>
            </p:nvSpPr>
            <p:spPr bwMode="auto">
              <a:xfrm>
                <a:off x="4889362" y="4732464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91" name="Cube 290"/>
              <p:cNvSpPr/>
              <p:nvPr/>
            </p:nvSpPr>
            <p:spPr bwMode="auto">
              <a:xfrm>
                <a:off x="5032005" y="4732464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92" name="Cube 291"/>
              <p:cNvSpPr/>
              <p:nvPr/>
            </p:nvSpPr>
            <p:spPr bwMode="auto">
              <a:xfrm>
                <a:off x="4748740" y="458984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93" name="Cube 292"/>
              <p:cNvSpPr/>
              <p:nvPr/>
            </p:nvSpPr>
            <p:spPr bwMode="auto">
              <a:xfrm>
                <a:off x="4889365" y="458984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94" name="Cube 293"/>
              <p:cNvSpPr/>
              <p:nvPr/>
            </p:nvSpPr>
            <p:spPr bwMode="auto">
              <a:xfrm>
                <a:off x="5032013" y="458984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95" name="Cube 294"/>
              <p:cNvSpPr/>
              <p:nvPr/>
            </p:nvSpPr>
            <p:spPr bwMode="auto">
              <a:xfrm>
                <a:off x="5174896" y="4874083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96" name="Cube 295"/>
              <p:cNvSpPr/>
              <p:nvPr/>
            </p:nvSpPr>
            <p:spPr bwMode="auto">
              <a:xfrm>
                <a:off x="5315521" y="4874083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97" name="Cube 296"/>
              <p:cNvSpPr/>
              <p:nvPr/>
            </p:nvSpPr>
            <p:spPr bwMode="auto">
              <a:xfrm>
                <a:off x="5458169" y="4874083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98" name="Cube 297"/>
              <p:cNvSpPr/>
              <p:nvPr/>
            </p:nvSpPr>
            <p:spPr bwMode="auto">
              <a:xfrm>
                <a:off x="5174896" y="4732464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99" name="Cube 298"/>
              <p:cNvSpPr/>
              <p:nvPr/>
            </p:nvSpPr>
            <p:spPr bwMode="auto">
              <a:xfrm>
                <a:off x="5315521" y="4732464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00" name="Cube 299"/>
              <p:cNvSpPr/>
              <p:nvPr/>
            </p:nvSpPr>
            <p:spPr bwMode="auto">
              <a:xfrm>
                <a:off x="5458169" y="4732464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01" name="Cube 300"/>
              <p:cNvSpPr/>
              <p:nvPr/>
            </p:nvSpPr>
            <p:spPr bwMode="auto">
              <a:xfrm>
                <a:off x="5174899" y="458984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02" name="Cube 301"/>
              <p:cNvSpPr/>
              <p:nvPr/>
            </p:nvSpPr>
            <p:spPr bwMode="auto">
              <a:xfrm>
                <a:off x="5315524" y="458984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03" name="Cube 302"/>
              <p:cNvSpPr/>
              <p:nvPr/>
            </p:nvSpPr>
            <p:spPr bwMode="auto">
              <a:xfrm>
                <a:off x="5458172" y="458984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04" name="Cube 303"/>
              <p:cNvSpPr/>
              <p:nvPr/>
            </p:nvSpPr>
            <p:spPr bwMode="auto">
              <a:xfrm>
                <a:off x="5601055" y="4874083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05" name="Cube 304"/>
              <p:cNvSpPr/>
              <p:nvPr/>
            </p:nvSpPr>
            <p:spPr bwMode="auto">
              <a:xfrm>
                <a:off x="5741680" y="4874083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06" name="Cube 305"/>
              <p:cNvSpPr/>
              <p:nvPr/>
            </p:nvSpPr>
            <p:spPr bwMode="auto">
              <a:xfrm>
                <a:off x="5884328" y="4874083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07" name="Cube 306"/>
              <p:cNvSpPr/>
              <p:nvPr/>
            </p:nvSpPr>
            <p:spPr bwMode="auto">
              <a:xfrm>
                <a:off x="5601055" y="4732464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08" name="Cube 307"/>
              <p:cNvSpPr/>
              <p:nvPr/>
            </p:nvSpPr>
            <p:spPr bwMode="auto">
              <a:xfrm>
                <a:off x="5741680" y="4732464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09" name="Cube 308"/>
              <p:cNvSpPr/>
              <p:nvPr/>
            </p:nvSpPr>
            <p:spPr bwMode="auto">
              <a:xfrm>
                <a:off x="5884328" y="4732464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10" name="Cube 309"/>
              <p:cNvSpPr/>
              <p:nvPr/>
            </p:nvSpPr>
            <p:spPr bwMode="auto">
              <a:xfrm>
                <a:off x="5601058" y="458984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11" name="Cube 310"/>
              <p:cNvSpPr/>
              <p:nvPr/>
            </p:nvSpPr>
            <p:spPr bwMode="auto">
              <a:xfrm>
                <a:off x="5741683" y="458984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12" name="Cube 311"/>
              <p:cNvSpPr/>
              <p:nvPr/>
            </p:nvSpPr>
            <p:spPr bwMode="auto">
              <a:xfrm>
                <a:off x="5884331" y="458984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13" name="Cube 312"/>
              <p:cNvSpPr/>
              <p:nvPr/>
            </p:nvSpPr>
            <p:spPr bwMode="auto">
              <a:xfrm>
                <a:off x="6027215" y="4874083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14" name="Cube 313"/>
              <p:cNvSpPr/>
              <p:nvPr/>
            </p:nvSpPr>
            <p:spPr bwMode="auto">
              <a:xfrm>
                <a:off x="6167840" y="4874083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15" name="Cube 314"/>
              <p:cNvSpPr/>
              <p:nvPr/>
            </p:nvSpPr>
            <p:spPr bwMode="auto">
              <a:xfrm>
                <a:off x="6310488" y="4874083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16" name="Cube 315"/>
              <p:cNvSpPr/>
              <p:nvPr/>
            </p:nvSpPr>
            <p:spPr bwMode="auto">
              <a:xfrm>
                <a:off x="6027215" y="4732464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17" name="Cube 316"/>
              <p:cNvSpPr/>
              <p:nvPr/>
            </p:nvSpPr>
            <p:spPr bwMode="auto">
              <a:xfrm>
                <a:off x="6167840" y="4732464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18" name="Cube 317"/>
              <p:cNvSpPr/>
              <p:nvPr/>
            </p:nvSpPr>
            <p:spPr bwMode="auto">
              <a:xfrm>
                <a:off x="6310488" y="4732464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19" name="Cube 318"/>
              <p:cNvSpPr/>
              <p:nvPr/>
            </p:nvSpPr>
            <p:spPr bwMode="auto">
              <a:xfrm>
                <a:off x="6027218" y="458984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20" name="Cube 319"/>
              <p:cNvSpPr/>
              <p:nvPr/>
            </p:nvSpPr>
            <p:spPr bwMode="auto">
              <a:xfrm>
                <a:off x="6167843" y="458984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321" name="Cube 320"/>
              <p:cNvSpPr/>
              <p:nvPr/>
            </p:nvSpPr>
            <p:spPr bwMode="auto">
              <a:xfrm>
                <a:off x="6310491" y="458984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</p:grpSp>
        <p:sp>
          <p:nvSpPr>
            <p:cNvPr id="326" name="TextBox 325"/>
            <p:cNvSpPr txBox="1"/>
            <p:nvPr/>
          </p:nvSpPr>
          <p:spPr>
            <a:xfrm>
              <a:off x="4895769" y="4220508"/>
              <a:ext cx="15548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c</a:t>
              </a:r>
              <a:r>
                <a:rPr lang="en-US" dirty="0" smtClean="0"/>
                <a:t> = b[1:-1,1:-1]</a:t>
              </a:r>
              <a:endParaRPr lang="en-US" dirty="0"/>
            </a:p>
          </p:txBody>
        </p:sp>
        <p:sp>
          <p:nvSpPr>
            <p:cNvPr id="327" name="TextBox 326"/>
            <p:cNvSpPr txBox="1"/>
            <p:nvPr/>
          </p:nvSpPr>
          <p:spPr>
            <a:xfrm>
              <a:off x="4748737" y="5490370"/>
              <a:ext cx="184895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c</a:t>
              </a:r>
              <a:r>
                <a:rPr lang="en-US" dirty="0" smtClean="0"/>
                <a:t> = a[slice(2,4,1),</a:t>
              </a:r>
            </a:p>
            <a:p>
              <a:r>
                <a:rPr lang="en-US" dirty="0" smtClean="0"/>
                <a:t>	slice(2,10,1)]</a:t>
              </a:r>
              <a:endParaRPr lang="en-US" dirty="0"/>
            </a:p>
          </p:txBody>
        </p:sp>
      </p:grpSp>
      <p:grpSp>
        <p:nvGrpSpPr>
          <p:cNvPr id="568" name="Group 567"/>
          <p:cNvGrpSpPr/>
          <p:nvPr/>
        </p:nvGrpSpPr>
        <p:grpSpPr>
          <a:xfrm>
            <a:off x="2400918" y="4220508"/>
            <a:ext cx="1848959" cy="1916193"/>
            <a:chOff x="2607093" y="4220508"/>
            <a:chExt cx="1848959" cy="1916193"/>
          </a:xfrm>
        </p:grpSpPr>
        <p:grpSp>
          <p:nvGrpSpPr>
            <p:cNvPr id="248" name="Group 247"/>
            <p:cNvGrpSpPr/>
            <p:nvPr/>
          </p:nvGrpSpPr>
          <p:grpSpPr>
            <a:xfrm>
              <a:off x="2655091" y="4589840"/>
              <a:ext cx="1752963" cy="900530"/>
              <a:chOff x="2637378" y="4589840"/>
              <a:chExt cx="1752963" cy="900530"/>
            </a:xfrm>
          </p:grpSpPr>
          <p:sp>
            <p:nvSpPr>
              <p:cNvPr id="237" name="Cube 236"/>
              <p:cNvSpPr/>
              <p:nvPr/>
            </p:nvSpPr>
            <p:spPr bwMode="auto">
              <a:xfrm>
                <a:off x="2637378" y="529918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38" name="Cube 237"/>
              <p:cNvSpPr/>
              <p:nvPr/>
            </p:nvSpPr>
            <p:spPr bwMode="auto">
              <a:xfrm>
                <a:off x="2778003" y="529918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39" name="Cube 238"/>
              <p:cNvSpPr/>
              <p:nvPr/>
            </p:nvSpPr>
            <p:spPr bwMode="auto">
              <a:xfrm>
                <a:off x="2920651" y="529918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40" name="Cube 239"/>
              <p:cNvSpPr/>
              <p:nvPr/>
            </p:nvSpPr>
            <p:spPr bwMode="auto">
              <a:xfrm>
                <a:off x="2637378" y="5157566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41" name="Cube 240"/>
              <p:cNvSpPr/>
              <p:nvPr/>
            </p:nvSpPr>
            <p:spPr bwMode="auto">
              <a:xfrm>
                <a:off x="2778003" y="5157566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42" name="Cube 241"/>
              <p:cNvSpPr/>
              <p:nvPr/>
            </p:nvSpPr>
            <p:spPr bwMode="auto">
              <a:xfrm>
                <a:off x="2920646" y="5157566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43" name="Cube 242"/>
              <p:cNvSpPr/>
              <p:nvPr/>
            </p:nvSpPr>
            <p:spPr bwMode="auto">
              <a:xfrm>
                <a:off x="2637381" y="5014942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44" name="Cube 243"/>
              <p:cNvSpPr/>
              <p:nvPr/>
            </p:nvSpPr>
            <p:spPr bwMode="auto">
              <a:xfrm>
                <a:off x="2778006" y="5014942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45" name="Cube 244"/>
              <p:cNvSpPr/>
              <p:nvPr/>
            </p:nvSpPr>
            <p:spPr bwMode="auto">
              <a:xfrm>
                <a:off x="2920654" y="5014942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28" name="Cube 227"/>
              <p:cNvSpPr/>
              <p:nvPr/>
            </p:nvSpPr>
            <p:spPr bwMode="auto">
              <a:xfrm>
                <a:off x="3063537" y="529918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29" name="Cube 228"/>
              <p:cNvSpPr/>
              <p:nvPr/>
            </p:nvSpPr>
            <p:spPr bwMode="auto">
              <a:xfrm>
                <a:off x="3204162" y="529918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30" name="Cube 229"/>
              <p:cNvSpPr/>
              <p:nvPr/>
            </p:nvSpPr>
            <p:spPr bwMode="auto">
              <a:xfrm>
                <a:off x="3346810" y="529918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31" name="Cube 230"/>
              <p:cNvSpPr/>
              <p:nvPr/>
            </p:nvSpPr>
            <p:spPr bwMode="auto">
              <a:xfrm>
                <a:off x="3063537" y="5157566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32" name="Cube 231"/>
              <p:cNvSpPr/>
              <p:nvPr/>
            </p:nvSpPr>
            <p:spPr bwMode="auto">
              <a:xfrm>
                <a:off x="3204162" y="5157566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33" name="Cube 232"/>
              <p:cNvSpPr/>
              <p:nvPr/>
            </p:nvSpPr>
            <p:spPr bwMode="auto">
              <a:xfrm>
                <a:off x="3346810" y="5157566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34" name="Cube 233"/>
              <p:cNvSpPr/>
              <p:nvPr/>
            </p:nvSpPr>
            <p:spPr bwMode="auto">
              <a:xfrm>
                <a:off x="3063540" y="5014942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35" name="Cube 234"/>
              <p:cNvSpPr/>
              <p:nvPr/>
            </p:nvSpPr>
            <p:spPr bwMode="auto">
              <a:xfrm>
                <a:off x="3204165" y="5014942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36" name="Cube 235"/>
              <p:cNvSpPr/>
              <p:nvPr/>
            </p:nvSpPr>
            <p:spPr bwMode="auto">
              <a:xfrm>
                <a:off x="3346813" y="5014942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19" name="Cube 218"/>
              <p:cNvSpPr/>
              <p:nvPr/>
            </p:nvSpPr>
            <p:spPr bwMode="auto">
              <a:xfrm>
                <a:off x="3489696" y="529918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20" name="Cube 219"/>
              <p:cNvSpPr/>
              <p:nvPr/>
            </p:nvSpPr>
            <p:spPr bwMode="auto">
              <a:xfrm>
                <a:off x="3630321" y="529918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21" name="Cube 220"/>
              <p:cNvSpPr/>
              <p:nvPr/>
            </p:nvSpPr>
            <p:spPr bwMode="auto">
              <a:xfrm>
                <a:off x="3772969" y="529918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22" name="Cube 221"/>
              <p:cNvSpPr/>
              <p:nvPr/>
            </p:nvSpPr>
            <p:spPr bwMode="auto">
              <a:xfrm>
                <a:off x="3489696" y="5157566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23" name="Cube 222"/>
              <p:cNvSpPr/>
              <p:nvPr/>
            </p:nvSpPr>
            <p:spPr bwMode="auto">
              <a:xfrm>
                <a:off x="3630321" y="5157566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24" name="Cube 223"/>
              <p:cNvSpPr/>
              <p:nvPr/>
            </p:nvSpPr>
            <p:spPr bwMode="auto">
              <a:xfrm>
                <a:off x="3772969" y="5157566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25" name="Cube 224"/>
              <p:cNvSpPr/>
              <p:nvPr/>
            </p:nvSpPr>
            <p:spPr bwMode="auto">
              <a:xfrm>
                <a:off x="3489699" y="5014942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26" name="Cube 225"/>
              <p:cNvSpPr/>
              <p:nvPr/>
            </p:nvSpPr>
            <p:spPr bwMode="auto">
              <a:xfrm>
                <a:off x="3630324" y="5014942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27" name="Cube 226"/>
              <p:cNvSpPr/>
              <p:nvPr/>
            </p:nvSpPr>
            <p:spPr bwMode="auto">
              <a:xfrm>
                <a:off x="3772972" y="5014942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10" name="Cube 209"/>
              <p:cNvSpPr/>
              <p:nvPr/>
            </p:nvSpPr>
            <p:spPr bwMode="auto">
              <a:xfrm>
                <a:off x="3915856" y="529918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11" name="Cube 210"/>
              <p:cNvSpPr/>
              <p:nvPr/>
            </p:nvSpPr>
            <p:spPr bwMode="auto">
              <a:xfrm>
                <a:off x="4056481" y="529918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12" name="Cube 211"/>
              <p:cNvSpPr/>
              <p:nvPr/>
            </p:nvSpPr>
            <p:spPr bwMode="auto">
              <a:xfrm>
                <a:off x="4199129" y="529918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13" name="Cube 212"/>
              <p:cNvSpPr/>
              <p:nvPr/>
            </p:nvSpPr>
            <p:spPr bwMode="auto">
              <a:xfrm>
                <a:off x="3915856" y="5157566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14" name="Cube 213"/>
              <p:cNvSpPr/>
              <p:nvPr/>
            </p:nvSpPr>
            <p:spPr bwMode="auto">
              <a:xfrm>
                <a:off x="4056481" y="5157566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15" name="Cube 214"/>
              <p:cNvSpPr/>
              <p:nvPr/>
            </p:nvSpPr>
            <p:spPr bwMode="auto">
              <a:xfrm>
                <a:off x="4199129" y="5157566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16" name="Cube 215"/>
              <p:cNvSpPr/>
              <p:nvPr/>
            </p:nvSpPr>
            <p:spPr bwMode="auto">
              <a:xfrm>
                <a:off x="3915859" y="5014942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17" name="Cube 216"/>
              <p:cNvSpPr/>
              <p:nvPr/>
            </p:nvSpPr>
            <p:spPr bwMode="auto">
              <a:xfrm>
                <a:off x="4056484" y="5014942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18" name="Cube 217"/>
              <p:cNvSpPr/>
              <p:nvPr/>
            </p:nvSpPr>
            <p:spPr bwMode="auto">
              <a:xfrm>
                <a:off x="4199132" y="5014942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01" name="Cube 200"/>
              <p:cNvSpPr/>
              <p:nvPr/>
            </p:nvSpPr>
            <p:spPr bwMode="auto">
              <a:xfrm>
                <a:off x="2637378" y="4874083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02" name="Cube 201"/>
              <p:cNvSpPr/>
              <p:nvPr/>
            </p:nvSpPr>
            <p:spPr bwMode="auto">
              <a:xfrm>
                <a:off x="2778003" y="4874083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03" name="Cube 202"/>
              <p:cNvSpPr/>
              <p:nvPr/>
            </p:nvSpPr>
            <p:spPr bwMode="auto">
              <a:xfrm>
                <a:off x="2920651" y="4874083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04" name="Cube 203"/>
              <p:cNvSpPr/>
              <p:nvPr/>
            </p:nvSpPr>
            <p:spPr bwMode="auto">
              <a:xfrm>
                <a:off x="2637378" y="4732464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05" name="Cube 204"/>
              <p:cNvSpPr/>
              <p:nvPr/>
            </p:nvSpPr>
            <p:spPr bwMode="auto">
              <a:xfrm>
                <a:off x="2778003" y="4732464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06" name="Cube 205"/>
              <p:cNvSpPr/>
              <p:nvPr/>
            </p:nvSpPr>
            <p:spPr bwMode="auto">
              <a:xfrm>
                <a:off x="2920646" y="4732464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07" name="Cube 206"/>
              <p:cNvSpPr/>
              <p:nvPr/>
            </p:nvSpPr>
            <p:spPr bwMode="auto">
              <a:xfrm>
                <a:off x="2637381" y="458984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08" name="Cube 207"/>
              <p:cNvSpPr/>
              <p:nvPr/>
            </p:nvSpPr>
            <p:spPr bwMode="auto">
              <a:xfrm>
                <a:off x="2778006" y="458984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09" name="Cube 208"/>
              <p:cNvSpPr/>
              <p:nvPr/>
            </p:nvSpPr>
            <p:spPr bwMode="auto">
              <a:xfrm>
                <a:off x="2920654" y="458984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92" name="Cube 191"/>
              <p:cNvSpPr/>
              <p:nvPr/>
            </p:nvSpPr>
            <p:spPr bwMode="auto">
              <a:xfrm>
                <a:off x="3063537" y="4874083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93" name="Cube 192"/>
              <p:cNvSpPr/>
              <p:nvPr/>
            </p:nvSpPr>
            <p:spPr bwMode="auto">
              <a:xfrm>
                <a:off x="3204162" y="4874083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94" name="Cube 193"/>
              <p:cNvSpPr/>
              <p:nvPr/>
            </p:nvSpPr>
            <p:spPr bwMode="auto">
              <a:xfrm>
                <a:off x="3346810" y="4874083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95" name="Cube 194"/>
              <p:cNvSpPr/>
              <p:nvPr/>
            </p:nvSpPr>
            <p:spPr bwMode="auto">
              <a:xfrm>
                <a:off x="3063537" y="4732464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96" name="Cube 195"/>
              <p:cNvSpPr/>
              <p:nvPr/>
            </p:nvSpPr>
            <p:spPr bwMode="auto">
              <a:xfrm>
                <a:off x="3204162" y="4732464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97" name="Cube 196"/>
              <p:cNvSpPr/>
              <p:nvPr/>
            </p:nvSpPr>
            <p:spPr bwMode="auto">
              <a:xfrm>
                <a:off x="3346810" y="4732464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98" name="Cube 197"/>
              <p:cNvSpPr/>
              <p:nvPr/>
            </p:nvSpPr>
            <p:spPr bwMode="auto">
              <a:xfrm>
                <a:off x="3063540" y="458984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99" name="Cube 198"/>
              <p:cNvSpPr/>
              <p:nvPr/>
            </p:nvSpPr>
            <p:spPr bwMode="auto">
              <a:xfrm>
                <a:off x="3204165" y="458984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200" name="Cube 199"/>
              <p:cNvSpPr/>
              <p:nvPr/>
            </p:nvSpPr>
            <p:spPr bwMode="auto">
              <a:xfrm>
                <a:off x="3346813" y="458984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83" name="Cube 182"/>
              <p:cNvSpPr/>
              <p:nvPr/>
            </p:nvSpPr>
            <p:spPr bwMode="auto">
              <a:xfrm>
                <a:off x="3489696" y="4874083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84" name="Cube 183"/>
              <p:cNvSpPr/>
              <p:nvPr/>
            </p:nvSpPr>
            <p:spPr bwMode="auto">
              <a:xfrm>
                <a:off x="3630321" y="4874083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85" name="Cube 184"/>
              <p:cNvSpPr/>
              <p:nvPr/>
            </p:nvSpPr>
            <p:spPr bwMode="auto">
              <a:xfrm>
                <a:off x="3772969" y="4874083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86" name="Cube 185"/>
              <p:cNvSpPr/>
              <p:nvPr/>
            </p:nvSpPr>
            <p:spPr bwMode="auto">
              <a:xfrm>
                <a:off x="3489696" y="4732464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87" name="Cube 186"/>
              <p:cNvSpPr/>
              <p:nvPr/>
            </p:nvSpPr>
            <p:spPr bwMode="auto">
              <a:xfrm>
                <a:off x="3630321" y="4732464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88" name="Cube 187"/>
              <p:cNvSpPr/>
              <p:nvPr/>
            </p:nvSpPr>
            <p:spPr bwMode="auto">
              <a:xfrm>
                <a:off x="3772969" y="4732464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89" name="Cube 188"/>
              <p:cNvSpPr/>
              <p:nvPr/>
            </p:nvSpPr>
            <p:spPr bwMode="auto">
              <a:xfrm>
                <a:off x="3489699" y="458984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90" name="Cube 189"/>
              <p:cNvSpPr/>
              <p:nvPr/>
            </p:nvSpPr>
            <p:spPr bwMode="auto">
              <a:xfrm>
                <a:off x="3630324" y="458984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91" name="Cube 190"/>
              <p:cNvSpPr/>
              <p:nvPr/>
            </p:nvSpPr>
            <p:spPr bwMode="auto">
              <a:xfrm>
                <a:off x="3772972" y="458984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74" name="Cube 173"/>
              <p:cNvSpPr/>
              <p:nvPr/>
            </p:nvSpPr>
            <p:spPr bwMode="auto">
              <a:xfrm>
                <a:off x="3915856" y="4874083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75" name="Cube 174"/>
              <p:cNvSpPr/>
              <p:nvPr/>
            </p:nvSpPr>
            <p:spPr bwMode="auto">
              <a:xfrm>
                <a:off x="4056481" y="4874083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76" name="Cube 175"/>
              <p:cNvSpPr/>
              <p:nvPr/>
            </p:nvSpPr>
            <p:spPr bwMode="auto">
              <a:xfrm>
                <a:off x="4199129" y="4874083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77" name="Cube 176"/>
              <p:cNvSpPr/>
              <p:nvPr/>
            </p:nvSpPr>
            <p:spPr bwMode="auto">
              <a:xfrm>
                <a:off x="3915856" y="4732464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78" name="Cube 177"/>
              <p:cNvSpPr/>
              <p:nvPr/>
            </p:nvSpPr>
            <p:spPr bwMode="auto">
              <a:xfrm>
                <a:off x="4056481" y="4732464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79" name="Cube 178"/>
              <p:cNvSpPr/>
              <p:nvPr/>
            </p:nvSpPr>
            <p:spPr bwMode="auto">
              <a:xfrm>
                <a:off x="4199129" y="4732464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80" name="Cube 179"/>
              <p:cNvSpPr/>
              <p:nvPr/>
            </p:nvSpPr>
            <p:spPr bwMode="auto">
              <a:xfrm>
                <a:off x="3915859" y="458984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81" name="Cube 180"/>
              <p:cNvSpPr/>
              <p:nvPr/>
            </p:nvSpPr>
            <p:spPr bwMode="auto">
              <a:xfrm>
                <a:off x="4056484" y="458984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182" name="Cube 181"/>
              <p:cNvSpPr/>
              <p:nvPr/>
            </p:nvSpPr>
            <p:spPr bwMode="auto">
              <a:xfrm>
                <a:off x="4199132" y="458984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</p:grpSp>
        <p:sp>
          <p:nvSpPr>
            <p:cNvPr id="325" name="TextBox 324"/>
            <p:cNvSpPr txBox="1"/>
            <p:nvPr/>
          </p:nvSpPr>
          <p:spPr>
            <a:xfrm>
              <a:off x="2747644" y="4220508"/>
              <a:ext cx="15678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b</a:t>
              </a:r>
              <a:r>
                <a:rPr lang="en-US" dirty="0" smtClean="0"/>
                <a:t> = a[1:-1,1:-1]</a:t>
              </a:r>
              <a:endParaRPr lang="en-US" dirty="0"/>
            </a:p>
          </p:txBody>
        </p:sp>
        <p:sp>
          <p:nvSpPr>
            <p:cNvPr id="328" name="TextBox 327"/>
            <p:cNvSpPr txBox="1"/>
            <p:nvPr/>
          </p:nvSpPr>
          <p:spPr>
            <a:xfrm>
              <a:off x="2607093" y="5490370"/>
              <a:ext cx="184895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b</a:t>
              </a:r>
              <a:r>
                <a:rPr lang="en-US" dirty="0" smtClean="0"/>
                <a:t> = a[slice(1,5,1),</a:t>
              </a:r>
            </a:p>
            <a:p>
              <a:r>
                <a:rPr lang="en-US" dirty="0" smtClean="0"/>
                <a:t>	</a:t>
              </a:r>
              <a:r>
                <a:rPr lang="en-US" dirty="0" smtClean="0"/>
                <a:t>slice(1,11,1)]</a:t>
              </a:r>
              <a:endParaRPr lang="en-US" dirty="0"/>
            </a:p>
          </p:txBody>
        </p:sp>
      </p:grpSp>
      <p:grpSp>
        <p:nvGrpSpPr>
          <p:cNvPr id="565" name="Group 564"/>
          <p:cNvGrpSpPr/>
          <p:nvPr/>
        </p:nvGrpSpPr>
        <p:grpSpPr>
          <a:xfrm>
            <a:off x="601276" y="2141903"/>
            <a:ext cx="1783248" cy="1269862"/>
            <a:chOff x="601276" y="2141903"/>
            <a:chExt cx="1783248" cy="1269862"/>
          </a:xfrm>
        </p:grpSpPr>
        <p:grpSp>
          <p:nvGrpSpPr>
            <p:cNvPr id="329" name="Group 328"/>
            <p:cNvGrpSpPr/>
            <p:nvPr/>
          </p:nvGrpSpPr>
          <p:grpSpPr>
            <a:xfrm>
              <a:off x="616419" y="2511235"/>
              <a:ext cx="1752963" cy="900530"/>
              <a:chOff x="596763" y="4589840"/>
              <a:chExt cx="1752963" cy="900530"/>
            </a:xfrm>
          </p:grpSpPr>
          <p:grpSp>
            <p:nvGrpSpPr>
              <p:cNvPr id="330" name="Group 1478"/>
              <p:cNvGrpSpPr/>
              <p:nvPr/>
            </p:nvGrpSpPr>
            <p:grpSpPr bwMode="auto">
              <a:xfrm>
                <a:off x="596763" y="5014942"/>
                <a:ext cx="474485" cy="475428"/>
                <a:chOff x="9613900" y="6082038"/>
                <a:chExt cx="595634" cy="596892"/>
              </a:xfrm>
              <a:solidFill>
                <a:srgbClr val="B2B3B5"/>
              </a:solidFill>
            </p:grpSpPr>
            <p:sp>
              <p:nvSpPr>
                <p:cNvPr id="401" name="Cube 400"/>
                <p:cNvSpPr/>
                <p:nvPr/>
              </p:nvSpPr>
              <p:spPr bwMode="auto">
                <a:xfrm>
                  <a:off x="961390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402" name="Cube 401"/>
                <p:cNvSpPr/>
                <p:nvPr/>
              </p:nvSpPr>
              <p:spPr bwMode="auto">
                <a:xfrm>
                  <a:off x="979043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403" name="Cube 402"/>
                <p:cNvSpPr/>
                <p:nvPr/>
              </p:nvSpPr>
              <p:spPr bwMode="auto">
                <a:xfrm>
                  <a:off x="996950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404" name="Cube 403"/>
                <p:cNvSpPr/>
                <p:nvPr/>
              </p:nvSpPr>
              <p:spPr bwMode="auto">
                <a:xfrm>
                  <a:off x="9613900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405" name="Cube 404"/>
                <p:cNvSpPr/>
                <p:nvPr/>
              </p:nvSpPr>
              <p:spPr bwMode="auto">
                <a:xfrm>
                  <a:off x="9790431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406" name="Cube 405"/>
                <p:cNvSpPr/>
                <p:nvPr/>
              </p:nvSpPr>
              <p:spPr bwMode="auto">
                <a:xfrm>
                  <a:off x="9969494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407" name="Cube 406"/>
                <p:cNvSpPr/>
                <p:nvPr/>
              </p:nvSpPr>
              <p:spPr bwMode="auto">
                <a:xfrm>
                  <a:off x="961390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408" name="Cube 407"/>
                <p:cNvSpPr/>
                <p:nvPr/>
              </p:nvSpPr>
              <p:spPr bwMode="auto">
                <a:xfrm>
                  <a:off x="979043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409" name="Cube 408"/>
                <p:cNvSpPr/>
                <p:nvPr/>
              </p:nvSpPr>
              <p:spPr bwMode="auto">
                <a:xfrm>
                  <a:off x="996950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</p:grpSp>
          <p:grpSp>
            <p:nvGrpSpPr>
              <p:cNvPr id="331" name="Group 1468"/>
              <p:cNvGrpSpPr/>
              <p:nvPr/>
            </p:nvGrpSpPr>
            <p:grpSpPr bwMode="auto">
              <a:xfrm>
                <a:off x="1022922" y="5014942"/>
                <a:ext cx="474485" cy="475428"/>
                <a:chOff x="9613900" y="6082038"/>
                <a:chExt cx="595634" cy="596892"/>
              </a:xfrm>
              <a:solidFill>
                <a:srgbClr val="B2B3B5"/>
              </a:solidFill>
            </p:grpSpPr>
            <p:sp>
              <p:nvSpPr>
                <p:cNvPr id="392" name="Cube 391"/>
                <p:cNvSpPr/>
                <p:nvPr/>
              </p:nvSpPr>
              <p:spPr bwMode="auto">
                <a:xfrm>
                  <a:off x="961390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93" name="Cube 392"/>
                <p:cNvSpPr/>
                <p:nvPr/>
              </p:nvSpPr>
              <p:spPr bwMode="auto">
                <a:xfrm>
                  <a:off x="979043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94" name="Cube 393"/>
                <p:cNvSpPr/>
                <p:nvPr/>
              </p:nvSpPr>
              <p:spPr bwMode="auto">
                <a:xfrm>
                  <a:off x="996950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95" name="Cube 394"/>
                <p:cNvSpPr/>
                <p:nvPr/>
              </p:nvSpPr>
              <p:spPr bwMode="auto">
                <a:xfrm>
                  <a:off x="9613900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96" name="Cube 395"/>
                <p:cNvSpPr/>
                <p:nvPr/>
              </p:nvSpPr>
              <p:spPr bwMode="auto">
                <a:xfrm>
                  <a:off x="9790431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97" name="Cube 396"/>
                <p:cNvSpPr/>
                <p:nvPr/>
              </p:nvSpPr>
              <p:spPr bwMode="auto">
                <a:xfrm>
                  <a:off x="9969500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98" name="Cube 397"/>
                <p:cNvSpPr/>
                <p:nvPr/>
              </p:nvSpPr>
              <p:spPr bwMode="auto">
                <a:xfrm>
                  <a:off x="961390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99" name="Cube 398"/>
                <p:cNvSpPr/>
                <p:nvPr/>
              </p:nvSpPr>
              <p:spPr bwMode="auto">
                <a:xfrm>
                  <a:off x="979043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400" name="Cube 399"/>
                <p:cNvSpPr/>
                <p:nvPr/>
              </p:nvSpPr>
              <p:spPr bwMode="auto">
                <a:xfrm>
                  <a:off x="996950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</p:grpSp>
          <p:grpSp>
            <p:nvGrpSpPr>
              <p:cNvPr id="332" name="Group 1488"/>
              <p:cNvGrpSpPr/>
              <p:nvPr/>
            </p:nvGrpSpPr>
            <p:grpSpPr bwMode="auto">
              <a:xfrm>
                <a:off x="1449081" y="5014942"/>
                <a:ext cx="474485" cy="475428"/>
                <a:chOff x="9613900" y="6082038"/>
                <a:chExt cx="595634" cy="596892"/>
              </a:xfrm>
              <a:solidFill>
                <a:srgbClr val="B2B3B5"/>
              </a:solidFill>
            </p:grpSpPr>
            <p:sp>
              <p:nvSpPr>
                <p:cNvPr id="383" name="Cube 382"/>
                <p:cNvSpPr/>
                <p:nvPr/>
              </p:nvSpPr>
              <p:spPr bwMode="auto">
                <a:xfrm>
                  <a:off x="961390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84" name="Cube 383"/>
                <p:cNvSpPr/>
                <p:nvPr/>
              </p:nvSpPr>
              <p:spPr bwMode="auto">
                <a:xfrm>
                  <a:off x="979043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85" name="Cube 384"/>
                <p:cNvSpPr/>
                <p:nvPr/>
              </p:nvSpPr>
              <p:spPr bwMode="auto">
                <a:xfrm>
                  <a:off x="996950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86" name="Cube 385"/>
                <p:cNvSpPr/>
                <p:nvPr/>
              </p:nvSpPr>
              <p:spPr bwMode="auto">
                <a:xfrm>
                  <a:off x="9613900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87" name="Cube 386"/>
                <p:cNvSpPr/>
                <p:nvPr/>
              </p:nvSpPr>
              <p:spPr bwMode="auto">
                <a:xfrm>
                  <a:off x="9790431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88" name="Cube 387"/>
                <p:cNvSpPr/>
                <p:nvPr/>
              </p:nvSpPr>
              <p:spPr bwMode="auto">
                <a:xfrm>
                  <a:off x="9969500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89" name="Cube 388"/>
                <p:cNvSpPr/>
                <p:nvPr/>
              </p:nvSpPr>
              <p:spPr bwMode="auto">
                <a:xfrm>
                  <a:off x="961390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90" name="Cube 389"/>
                <p:cNvSpPr/>
                <p:nvPr/>
              </p:nvSpPr>
              <p:spPr bwMode="auto">
                <a:xfrm>
                  <a:off x="979043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91" name="Cube 390"/>
                <p:cNvSpPr/>
                <p:nvPr/>
              </p:nvSpPr>
              <p:spPr bwMode="auto">
                <a:xfrm>
                  <a:off x="996950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</p:grpSp>
          <p:grpSp>
            <p:nvGrpSpPr>
              <p:cNvPr id="333" name="Group 1498"/>
              <p:cNvGrpSpPr/>
              <p:nvPr/>
            </p:nvGrpSpPr>
            <p:grpSpPr bwMode="auto">
              <a:xfrm>
                <a:off x="1875241" y="5014942"/>
                <a:ext cx="474485" cy="475428"/>
                <a:chOff x="9613900" y="6082038"/>
                <a:chExt cx="595634" cy="596892"/>
              </a:xfrm>
              <a:solidFill>
                <a:srgbClr val="B2B3B5"/>
              </a:solidFill>
            </p:grpSpPr>
            <p:sp>
              <p:nvSpPr>
                <p:cNvPr id="374" name="Cube 373"/>
                <p:cNvSpPr/>
                <p:nvPr/>
              </p:nvSpPr>
              <p:spPr bwMode="auto">
                <a:xfrm>
                  <a:off x="961390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75" name="Cube 374"/>
                <p:cNvSpPr/>
                <p:nvPr/>
              </p:nvSpPr>
              <p:spPr bwMode="auto">
                <a:xfrm>
                  <a:off x="979043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76" name="Cube 375"/>
                <p:cNvSpPr/>
                <p:nvPr/>
              </p:nvSpPr>
              <p:spPr bwMode="auto">
                <a:xfrm>
                  <a:off x="996950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77" name="Cube 376"/>
                <p:cNvSpPr/>
                <p:nvPr/>
              </p:nvSpPr>
              <p:spPr bwMode="auto">
                <a:xfrm>
                  <a:off x="9613900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78" name="Cube 377"/>
                <p:cNvSpPr/>
                <p:nvPr/>
              </p:nvSpPr>
              <p:spPr bwMode="auto">
                <a:xfrm>
                  <a:off x="9790431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79" name="Cube 378"/>
                <p:cNvSpPr/>
                <p:nvPr/>
              </p:nvSpPr>
              <p:spPr bwMode="auto">
                <a:xfrm>
                  <a:off x="9969500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80" name="Cube 379"/>
                <p:cNvSpPr/>
                <p:nvPr/>
              </p:nvSpPr>
              <p:spPr bwMode="auto">
                <a:xfrm>
                  <a:off x="961390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81" name="Cube 380"/>
                <p:cNvSpPr/>
                <p:nvPr/>
              </p:nvSpPr>
              <p:spPr bwMode="auto">
                <a:xfrm>
                  <a:off x="979043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82" name="Cube 381"/>
                <p:cNvSpPr/>
                <p:nvPr/>
              </p:nvSpPr>
              <p:spPr bwMode="auto">
                <a:xfrm>
                  <a:off x="996950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</p:grpSp>
          <p:grpSp>
            <p:nvGrpSpPr>
              <p:cNvPr id="334" name="Group 1478"/>
              <p:cNvGrpSpPr/>
              <p:nvPr/>
            </p:nvGrpSpPr>
            <p:grpSpPr bwMode="auto">
              <a:xfrm>
                <a:off x="596763" y="4589840"/>
                <a:ext cx="474485" cy="475428"/>
                <a:chOff x="9613900" y="6082038"/>
                <a:chExt cx="595634" cy="596892"/>
              </a:xfrm>
              <a:solidFill>
                <a:srgbClr val="B2B3B5"/>
              </a:solidFill>
            </p:grpSpPr>
            <p:sp>
              <p:nvSpPr>
                <p:cNvPr id="365" name="Cube 364"/>
                <p:cNvSpPr/>
                <p:nvPr/>
              </p:nvSpPr>
              <p:spPr bwMode="auto">
                <a:xfrm>
                  <a:off x="961390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66" name="Cube 365"/>
                <p:cNvSpPr/>
                <p:nvPr/>
              </p:nvSpPr>
              <p:spPr bwMode="auto">
                <a:xfrm>
                  <a:off x="979043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67" name="Cube 366"/>
                <p:cNvSpPr/>
                <p:nvPr/>
              </p:nvSpPr>
              <p:spPr bwMode="auto">
                <a:xfrm>
                  <a:off x="996950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68" name="Cube 367"/>
                <p:cNvSpPr/>
                <p:nvPr/>
              </p:nvSpPr>
              <p:spPr bwMode="auto">
                <a:xfrm>
                  <a:off x="9613900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69" name="Cube 368"/>
                <p:cNvSpPr/>
                <p:nvPr/>
              </p:nvSpPr>
              <p:spPr bwMode="auto">
                <a:xfrm>
                  <a:off x="9790431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70" name="Cube 369"/>
                <p:cNvSpPr/>
                <p:nvPr/>
              </p:nvSpPr>
              <p:spPr bwMode="auto">
                <a:xfrm>
                  <a:off x="9969494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71" name="Cube 370"/>
                <p:cNvSpPr/>
                <p:nvPr/>
              </p:nvSpPr>
              <p:spPr bwMode="auto">
                <a:xfrm>
                  <a:off x="961390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72" name="Cube 371"/>
                <p:cNvSpPr/>
                <p:nvPr/>
              </p:nvSpPr>
              <p:spPr bwMode="auto">
                <a:xfrm>
                  <a:off x="979043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73" name="Cube 372"/>
                <p:cNvSpPr/>
                <p:nvPr/>
              </p:nvSpPr>
              <p:spPr bwMode="auto">
                <a:xfrm>
                  <a:off x="996950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</p:grpSp>
          <p:grpSp>
            <p:nvGrpSpPr>
              <p:cNvPr id="335" name="Group 1468"/>
              <p:cNvGrpSpPr/>
              <p:nvPr/>
            </p:nvGrpSpPr>
            <p:grpSpPr bwMode="auto">
              <a:xfrm>
                <a:off x="1022922" y="4589840"/>
                <a:ext cx="474485" cy="475428"/>
                <a:chOff x="9613900" y="6082038"/>
                <a:chExt cx="595634" cy="596892"/>
              </a:xfrm>
              <a:solidFill>
                <a:srgbClr val="B2B3B5"/>
              </a:solidFill>
            </p:grpSpPr>
            <p:sp>
              <p:nvSpPr>
                <p:cNvPr id="356" name="Cube 355"/>
                <p:cNvSpPr/>
                <p:nvPr/>
              </p:nvSpPr>
              <p:spPr bwMode="auto">
                <a:xfrm>
                  <a:off x="961390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57" name="Cube 356"/>
                <p:cNvSpPr/>
                <p:nvPr/>
              </p:nvSpPr>
              <p:spPr bwMode="auto">
                <a:xfrm>
                  <a:off x="979043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58" name="Cube 357"/>
                <p:cNvSpPr/>
                <p:nvPr/>
              </p:nvSpPr>
              <p:spPr bwMode="auto">
                <a:xfrm>
                  <a:off x="996950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59" name="Cube 358"/>
                <p:cNvSpPr/>
                <p:nvPr/>
              </p:nvSpPr>
              <p:spPr bwMode="auto">
                <a:xfrm>
                  <a:off x="9613900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60" name="Cube 359"/>
                <p:cNvSpPr/>
                <p:nvPr/>
              </p:nvSpPr>
              <p:spPr bwMode="auto">
                <a:xfrm>
                  <a:off x="9790431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61" name="Cube 360"/>
                <p:cNvSpPr/>
                <p:nvPr/>
              </p:nvSpPr>
              <p:spPr bwMode="auto">
                <a:xfrm>
                  <a:off x="9969500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62" name="Cube 361"/>
                <p:cNvSpPr/>
                <p:nvPr/>
              </p:nvSpPr>
              <p:spPr bwMode="auto">
                <a:xfrm>
                  <a:off x="961390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63" name="Cube 362"/>
                <p:cNvSpPr/>
                <p:nvPr/>
              </p:nvSpPr>
              <p:spPr bwMode="auto">
                <a:xfrm>
                  <a:off x="979043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64" name="Cube 363"/>
                <p:cNvSpPr/>
                <p:nvPr/>
              </p:nvSpPr>
              <p:spPr bwMode="auto">
                <a:xfrm>
                  <a:off x="996950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</p:grpSp>
          <p:grpSp>
            <p:nvGrpSpPr>
              <p:cNvPr id="336" name="Group 1488"/>
              <p:cNvGrpSpPr/>
              <p:nvPr/>
            </p:nvGrpSpPr>
            <p:grpSpPr bwMode="auto">
              <a:xfrm>
                <a:off x="1449081" y="4589840"/>
                <a:ext cx="474485" cy="475428"/>
                <a:chOff x="9613900" y="6082038"/>
                <a:chExt cx="595634" cy="596892"/>
              </a:xfrm>
              <a:solidFill>
                <a:srgbClr val="B2B3B5"/>
              </a:solidFill>
            </p:grpSpPr>
            <p:sp>
              <p:nvSpPr>
                <p:cNvPr id="347" name="Cube 346"/>
                <p:cNvSpPr/>
                <p:nvPr/>
              </p:nvSpPr>
              <p:spPr bwMode="auto">
                <a:xfrm>
                  <a:off x="961390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48" name="Cube 347"/>
                <p:cNvSpPr/>
                <p:nvPr/>
              </p:nvSpPr>
              <p:spPr bwMode="auto">
                <a:xfrm>
                  <a:off x="979043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49" name="Cube 348"/>
                <p:cNvSpPr/>
                <p:nvPr/>
              </p:nvSpPr>
              <p:spPr bwMode="auto">
                <a:xfrm>
                  <a:off x="996950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50" name="Cube 349"/>
                <p:cNvSpPr/>
                <p:nvPr/>
              </p:nvSpPr>
              <p:spPr bwMode="auto">
                <a:xfrm>
                  <a:off x="9613900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51" name="Cube 350"/>
                <p:cNvSpPr/>
                <p:nvPr/>
              </p:nvSpPr>
              <p:spPr bwMode="auto">
                <a:xfrm>
                  <a:off x="9790431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52" name="Cube 351"/>
                <p:cNvSpPr/>
                <p:nvPr/>
              </p:nvSpPr>
              <p:spPr bwMode="auto">
                <a:xfrm>
                  <a:off x="9969500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53" name="Cube 352"/>
                <p:cNvSpPr/>
                <p:nvPr/>
              </p:nvSpPr>
              <p:spPr bwMode="auto">
                <a:xfrm>
                  <a:off x="961390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54" name="Cube 353"/>
                <p:cNvSpPr/>
                <p:nvPr/>
              </p:nvSpPr>
              <p:spPr bwMode="auto">
                <a:xfrm>
                  <a:off x="979043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55" name="Cube 354"/>
                <p:cNvSpPr/>
                <p:nvPr/>
              </p:nvSpPr>
              <p:spPr bwMode="auto">
                <a:xfrm>
                  <a:off x="996950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</p:grpSp>
          <p:grpSp>
            <p:nvGrpSpPr>
              <p:cNvPr id="337" name="Group 1498"/>
              <p:cNvGrpSpPr/>
              <p:nvPr/>
            </p:nvGrpSpPr>
            <p:grpSpPr bwMode="auto">
              <a:xfrm>
                <a:off x="1875241" y="4589840"/>
                <a:ext cx="474485" cy="475428"/>
                <a:chOff x="9613900" y="6082038"/>
                <a:chExt cx="595634" cy="596892"/>
              </a:xfrm>
              <a:solidFill>
                <a:srgbClr val="B2B3B5"/>
              </a:solidFill>
            </p:grpSpPr>
            <p:sp>
              <p:nvSpPr>
                <p:cNvPr id="338" name="Cube 337"/>
                <p:cNvSpPr/>
                <p:nvPr/>
              </p:nvSpPr>
              <p:spPr bwMode="auto">
                <a:xfrm>
                  <a:off x="961390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39" name="Cube 338"/>
                <p:cNvSpPr/>
                <p:nvPr/>
              </p:nvSpPr>
              <p:spPr bwMode="auto">
                <a:xfrm>
                  <a:off x="979043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40" name="Cube 339"/>
                <p:cNvSpPr/>
                <p:nvPr/>
              </p:nvSpPr>
              <p:spPr bwMode="auto">
                <a:xfrm>
                  <a:off x="9969500" y="64389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41" name="Cube 340"/>
                <p:cNvSpPr/>
                <p:nvPr/>
              </p:nvSpPr>
              <p:spPr bwMode="auto">
                <a:xfrm>
                  <a:off x="9613900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42" name="Cube 341"/>
                <p:cNvSpPr/>
                <p:nvPr/>
              </p:nvSpPr>
              <p:spPr bwMode="auto">
                <a:xfrm>
                  <a:off x="9790431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43" name="Cube 342"/>
                <p:cNvSpPr/>
                <p:nvPr/>
              </p:nvSpPr>
              <p:spPr bwMode="auto">
                <a:xfrm>
                  <a:off x="9969500" y="6261100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44" name="Cube 343"/>
                <p:cNvSpPr/>
                <p:nvPr/>
              </p:nvSpPr>
              <p:spPr bwMode="auto">
                <a:xfrm>
                  <a:off x="961390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45" name="Cube 344"/>
                <p:cNvSpPr/>
                <p:nvPr/>
              </p:nvSpPr>
              <p:spPr bwMode="auto">
                <a:xfrm>
                  <a:off x="979043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  <p:sp>
              <p:nvSpPr>
                <p:cNvPr id="346" name="Cube 345"/>
                <p:cNvSpPr/>
                <p:nvPr/>
              </p:nvSpPr>
              <p:spPr bwMode="auto">
                <a:xfrm>
                  <a:off x="9969504" y="6082038"/>
                  <a:ext cx="240030" cy="240030"/>
                </a:xfrm>
                <a:prstGeom prst="cub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sp>
          </p:grpSp>
        </p:grpSp>
        <p:sp>
          <p:nvSpPr>
            <p:cNvPr id="556" name="TextBox 555"/>
            <p:cNvSpPr txBox="1"/>
            <p:nvPr/>
          </p:nvSpPr>
          <p:spPr>
            <a:xfrm>
              <a:off x="601276" y="2141903"/>
              <a:ext cx="17832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 = ndarray(6,12)</a:t>
              </a:r>
              <a:endParaRPr lang="en-US" dirty="0"/>
            </a:p>
          </p:txBody>
        </p:sp>
      </p:grpSp>
      <p:grpSp>
        <p:nvGrpSpPr>
          <p:cNvPr id="566" name="Group 565"/>
          <p:cNvGrpSpPr/>
          <p:nvPr/>
        </p:nvGrpSpPr>
        <p:grpSpPr>
          <a:xfrm>
            <a:off x="4315711" y="2141903"/>
            <a:ext cx="1848959" cy="1916193"/>
            <a:chOff x="4348699" y="2141903"/>
            <a:chExt cx="1848959" cy="1916193"/>
          </a:xfrm>
        </p:grpSpPr>
        <p:grpSp>
          <p:nvGrpSpPr>
            <p:cNvPr id="561" name="Group 560"/>
            <p:cNvGrpSpPr/>
            <p:nvPr/>
          </p:nvGrpSpPr>
          <p:grpSpPr>
            <a:xfrm>
              <a:off x="4396697" y="2511235"/>
              <a:ext cx="1752963" cy="900530"/>
              <a:chOff x="4788046" y="2511235"/>
              <a:chExt cx="1752963" cy="900530"/>
            </a:xfrm>
          </p:grpSpPr>
          <p:sp>
            <p:nvSpPr>
              <p:cNvPr id="484" name="Cube 483"/>
              <p:cNvSpPr/>
              <p:nvPr/>
            </p:nvSpPr>
            <p:spPr bwMode="auto">
              <a:xfrm>
                <a:off x="4788046" y="322058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85" name="Cube 484"/>
              <p:cNvSpPr/>
              <p:nvPr/>
            </p:nvSpPr>
            <p:spPr bwMode="auto">
              <a:xfrm>
                <a:off x="4928671" y="322058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86" name="Cube 485"/>
              <p:cNvSpPr/>
              <p:nvPr/>
            </p:nvSpPr>
            <p:spPr bwMode="auto">
              <a:xfrm>
                <a:off x="5071319" y="322058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87" name="Cube 486"/>
              <p:cNvSpPr/>
              <p:nvPr/>
            </p:nvSpPr>
            <p:spPr bwMode="auto">
              <a:xfrm>
                <a:off x="4788046" y="3078961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88" name="Cube 487"/>
              <p:cNvSpPr/>
              <p:nvPr/>
            </p:nvSpPr>
            <p:spPr bwMode="auto">
              <a:xfrm>
                <a:off x="4928671" y="3078961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89" name="Cube 488"/>
              <p:cNvSpPr/>
              <p:nvPr/>
            </p:nvSpPr>
            <p:spPr bwMode="auto">
              <a:xfrm>
                <a:off x="5071314" y="3078961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90" name="Cube 489"/>
              <p:cNvSpPr/>
              <p:nvPr/>
            </p:nvSpPr>
            <p:spPr bwMode="auto">
              <a:xfrm>
                <a:off x="4788049" y="2936337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91" name="Cube 490"/>
              <p:cNvSpPr/>
              <p:nvPr/>
            </p:nvSpPr>
            <p:spPr bwMode="auto">
              <a:xfrm>
                <a:off x="4928674" y="2936337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92" name="Cube 491"/>
              <p:cNvSpPr/>
              <p:nvPr/>
            </p:nvSpPr>
            <p:spPr bwMode="auto">
              <a:xfrm>
                <a:off x="5071322" y="2936337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93" name="Cube 492"/>
              <p:cNvSpPr/>
              <p:nvPr/>
            </p:nvSpPr>
            <p:spPr bwMode="auto">
              <a:xfrm>
                <a:off x="5214205" y="322058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94" name="Cube 493"/>
              <p:cNvSpPr/>
              <p:nvPr/>
            </p:nvSpPr>
            <p:spPr bwMode="auto">
              <a:xfrm>
                <a:off x="5354830" y="322058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95" name="Cube 494"/>
              <p:cNvSpPr/>
              <p:nvPr/>
            </p:nvSpPr>
            <p:spPr bwMode="auto">
              <a:xfrm>
                <a:off x="5497478" y="322058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96" name="Cube 495"/>
              <p:cNvSpPr/>
              <p:nvPr/>
            </p:nvSpPr>
            <p:spPr bwMode="auto">
              <a:xfrm>
                <a:off x="5214205" y="3078961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97" name="Cube 496"/>
              <p:cNvSpPr/>
              <p:nvPr/>
            </p:nvSpPr>
            <p:spPr bwMode="auto">
              <a:xfrm>
                <a:off x="5354830" y="3078961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98" name="Cube 497"/>
              <p:cNvSpPr/>
              <p:nvPr/>
            </p:nvSpPr>
            <p:spPr bwMode="auto">
              <a:xfrm>
                <a:off x="5497478" y="3078961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99" name="Cube 498"/>
              <p:cNvSpPr/>
              <p:nvPr/>
            </p:nvSpPr>
            <p:spPr bwMode="auto">
              <a:xfrm>
                <a:off x="5214208" y="2936337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00" name="Cube 499"/>
              <p:cNvSpPr/>
              <p:nvPr/>
            </p:nvSpPr>
            <p:spPr bwMode="auto">
              <a:xfrm>
                <a:off x="5354833" y="2936337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01" name="Cube 500"/>
              <p:cNvSpPr/>
              <p:nvPr/>
            </p:nvSpPr>
            <p:spPr bwMode="auto">
              <a:xfrm>
                <a:off x="5497481" y="2936337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02" name="Cube 501"/>
              <p:cNvSpPr/>
              <p:nvPr/>
            </p:nvSpPr>
            <p:spPr bwMode="auto">
              <a:xfrm>
                <a:off x="5640364" y="322058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03" name="Cube 502"/>
              <p:cNvSpPr/>
              <p:nvPr/>
            </p:nvSpPr>
            <p:spPr bwMode="auto">
              <a:xfrm>
                <a:off x="5780989" y="322058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04" name="Cube 503"/>
              <p:cNvSpPr/>
              <p:nvPr/>
            </p:nvSpPr>
            <p:spPr bwMode="auto">
              <a:xfrm>
                <a:off x="5923637" y="322058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05" name="Cube 504"/>
              <p:cNvSpPr/>
              <p:nvPr/>
            </p:nvSpPr>
            <p:spPr bwMode="auto">
              <a:xfrm>
                <a:off x="5640364" y="3078961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06" name="Cube 505"/>
              <p:cNvSpPr/>
              <p:nvPr/>
            </p:nvSpPr>
            <p:spPr bwMode="auto">
              <a:xfrm>
                <a:off x="5780989" y="3078961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07" name="Cube 506"/>
              <p:cNvSpPr/>
              <p:nvPr/>
            </p:nvSpPr>
            <p:spPr bwMode="auto">
              <a:xfrm>
                <a:off x="5923637" y="3078961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08" name="Cube 507"/>
              <p:cNvSpPr/>
              <p:nvPr/>
            </p:nvSpPr>
            <p:spPr bwMode="auto">
              <a:xfrm>
                <a:off x="5640367" y="2936337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09" name="Cube 508"/>
              <p:cNvSpPr/>
              <p:nvPr/>
            </p:nvSpPr>
            <p:spPr bwMode="auto">
              <a:xfrm>
                <a:off x="5780992" y="2936337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10" name="Cube 509"/>
              <p:cNvSpPr/>
              <p:nvPr/>
            </p:nvSpPr>
            <p:spPr bwMode="auto">
              <a:xfrm>
                <a:off x="5923640" y="2936337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11" name="Cube 510"/>
              <p:cNvSpPr/>
              <p:nvPr/>
            </p:nvSpPr>
            <p:spPr bwMode="auto">
              <a:xfrm>
                <a:off x="6066524" y="322058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12" name="Cube 511"/>
              <p:cNvSpPr/>
              <p:nvPr/>
            </p:nvSpPr>
            <p:spPr bwMode="auto">
              <a:xfrm>
                <a:off x="6207149" y="322058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13" name="Cube 512"/>
              <p:cNvSpPr/>
              <p:nvPr/>
            </p:nvSpPr>
            <p:spPr bwMode="auto">
              <a:xfrm>
                <a:off x="6349797" y="322058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14" name="Cube 513"/>
              <p:cNvSpPr/>
              <p:nvPr/>
            </p:nvSpPr>
            <p:spPr bwMode="auto">
              <a:xfrm>
                <a:off x="6066524" y="3078961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15" name="Cube 514"/>
              <p:cNvSpPr/>
              <p:nvPr/>
            </p:nvSpPr>
            <p:spPr bwMode="auto">
              <a:xfrm>
                <a:off x="6207149" y="3078961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16" name="Cube 515"/>
              <p:cNvSpPr/>
              <p:nvPr/>
            </p:nvSpPr>
            <p:spPr bwMode="auto">
              <a:xfrm>
                <a:off x="6349797" y="3078961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17" name="Cube 516"/>
              <p:cNvSpPr/>
              <p:nvPr/>
            </p:nvSpPr>
            <p:spPr bwMode="auto">
              <a:xfrm>
                <a:off x="6066527" y="2936337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18" name="Cube 517"/>
              <p:cNvSpPr/>
              <p:nvPr/>
            </p:nvSpPr>
            <p:spPr bwMode="auto">
              <a:xfrm>
                <a:off x="6207152" y="2936337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19" name="Cube 518"/>
              <p:cNvSpPr/>
              <p:nvPr/>
            </p:nvSpPr>
            <p:spPr bwMode="auto">
              <a:xfrm>
                <a:off x="6349800" y="2936337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20" name="Cube 519"/>
              <p:cNvSpPr/>
              <p:nvPr/>
            </p:nvSpPr>
            <p:spPr bwMode="auto">
              <a:xfrm>
                <a:off x="4788046" y="2795478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21" name="Cube 520"/>
              <p:cNvSpPr/>
              <p:nvPr/>
            </p:nvSpPr>
            <p:spPr bwMode="auto">
              <a:xfrm>
                <a:off x="4928671" y="2795478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22" name="Cube 521"/>
              <p:cNvSpPr/>
              <p:nvPr/>
            </p:nvSpPr>
            <p:spPr bwMode="auto">
              <a:xfrm>
                <a:off x="5071319" y="2795478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23" name="Cube 522"/>
              <p:cNvSpPr/>
              <p:nvPr/>
            </p:nvSpPr>
            <p:spPr bwMode="auto">
              <a:xfrm>
                <a:off x="4788046" y="2653859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24" name="Cube 523"/>
              <p:cNvSpPr/>
              <p:nvPr/>
            </p:nvSpPr>
            <p:spPr bwMode="auto">
              <a:xfrm>
                <a:off x="4928671" y="2653859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25" name="Cube 524"/>
              <p:cNvSpPr/>
              <p:nvPr/>
            </p:nvSpPr>
            <p:spPr bwMode="auto">
              <a:xfrm>
                <a:off x="5071314" y="2653859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26" name="Cube 525"/>
              <p:cNvSpPr/>
              <p:nvPr/>
            </p:nvSpPr>
            <p:spPr bwMode="auto">
              <a:xfrm>
                <a:off x="4788049" y="251123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27" name="Cube 526"/>
              <p:cNvSpPr/>
              <p:nvPr/>
            </p:nvSpPr>
            <p:spPr bwMode="auto">
              <a:xfrm>
                <a:off x="4928674" y="251123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28" name="Cube 527"/>
              <p:cNvSpPr/>
              <p:nvPr/>
            </p:nvSpPr>
            <p:spPr bwMode="auto">
              <a:xfrm>
                <a:off x="5071322" y="251123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29" name="Cube 528"/>
              <p:cNvSpPr/>
              <p:nvPr/>
            </p:nvSpPr>
            <p:spPr bwMode="auto">
              <a:xfrm>
                <a:off x="5214205" y="2795478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30" name="Cube 529"/>
              <p:cNvSpPr/>
              <p:nvPr/>
            </p:nvSpPr>
            <p:spPr bwMode="auto">
              <a:xfrm>
                <a:off x="5354830" y="2795478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31" name="Cube 530"/>
              <p:cNvSpPr/>
              <p:nvPr/>
            </p:nvSpPr>
            <p:spPr bwMode="auto">
              <a:xfrm>
                <a:off x="5497478" y="2795478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32" name="Cube 531"/>
              <p:cNvSpPr/>
              <p:nvPr/>
            </p:nvSpPr>
            <p:spPr bwMode="auto">
              <a:xfrm>
                <a:off x="5214205" y="2653859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33" name="Cube 532"/>
              <p:cNvSpPr/>
              <p:nvPr/>
            </p:nvSpPr>
            <p:spPr bwMode="auto">
              <a:xfrm>
                <a:off x="5354830" y="2653859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34" name="Cube 533"/>
              <p:cNvSpPr/>
              <p:nvPr/>
            </p:nvSpPr>
            <p:spPr bwMode="auto">
              <a:xfrm>
                <a:off x="5497478" y="2653859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35" name="Cube 534"/>
              <p:cNvSpPr/>
              <p:nvPr/>
            </p:nvSpPr>
            <p:spPr bwMode="auto">
              <a:xfrm>
                <a:off x="5214208" y="251123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36" name="Cube 535"/>
              <p:cNvSpPr/>
              <p:nvPr/>
            </p:nvSpPr>
            <p:spPr bwMode="auto">
              <a:xfrm>
                <a:off x="5354833" y="251123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37" name="Cube 536"/>
              <p:cNvSpPr/>
              <p:nvPr/>
            </p:nvSpPr>
            <p:spPr bwMode="auto">
              <a:xfrm>
                <a:off x="5497481" y="251123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38" name="Cube 537"/>
              <p:cNvSpPr/>
              <p:nvPr/>
            </p:nvSpPr>
            <p:spPr bwMode="auto">
              <a:xfrm>
                <a:off x="5640364" y="2795478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39" name="Cube 538"/>
              <p:cNvSpPr/>
              <p:nvPr/>
            </p:nvSpPr>
            <p:spPr bwMode="auto">
              <a:xfrm>
                <a:off x="5780989" y="2795478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40" name="Cube 539"/>
              <p:cNvSpPr/>
              <p:nvPr/>
            </p:nvSpPr>
            <p:spPr bwMode="auto">
              <a:xfrm>
                <a:off x="5923637" y="2795478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41" name="Cube 540"/>
              <p:cNvSpPr/>
              <p:nvPr/>
            </p:nvSpPr>
            <p:spPr bwMode="auto">
              <a:xfrm>
                <a:off x="5640364" y="2653859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42" name="Cube 541"/>
              <p:cNvSpPr/>
              <p:nvPr/>
            </p:nvSpPr>
            <p:spPr bwMode="auto">
              <a:xfrm>
                <a:off x="5780989" y="2653859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43" name="Cube 542"/>
              <p:cNvSpPr/>
              <p:nvPr/>
            </p:nvSpPr>
            <p:spPr bwMode="auto">
              <a:xfrm>
                <a:off x="5923637" y="2653859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44" name="Cube 543"/>
              <p:cNvSpPr/>
              <p:nvPr/>
            </p:nvSpPr>
            <p:spPr bwMode="auto">
              <a:xfrm>
                <a:off x="5640367" y="251123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45" name="Cube 544"/>
              <p:cNvSpPr/>
              <p:nvPr/>
            </p:nvSpPr>
            <p:spPr bwMode="auto">
              <a:xfrm>
                <a:off x="5780992" y="251123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46" name="Cube 545"/>
              <p:cNvSpPr/>
              <p:nvPr/>
            </p:nvSpPr>
            <p:spPr bwMode="auto">
              <a:xfrm>
                <a:off x="5923640" y="251123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47" name="Cube 546"/>
              <p:cNvSpPr/>
              <p:nvPr/>
            </p:nvSpPr>
            <p:spPr bwMode="auto">
              <a:xfrm>
                <a:off x="6066524" y="2795478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48" name="Cube 547"/>
              <p:cNvSpPr/>
              <p:nvPr/>
            </p:nvSpPr>
            <p:spPr bwMode="auto">
              <a:xfrm>
                <a:off x="6207149" y="2795478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49" name="Cube 548"/>
              <p:cNvSpPr/>
              <p:nvPr/>
            </p:nvSpPr>
            <p:spPr bwMode="auto">
              <a:xfrm>
                <a:off x="6349797" y="2795478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50" name="Cube 549"/>
              <p:cNvSpPr/>
              <p:nvPr/>
            </p:nvSpPr>
            <p:spPr bwMode="auto">
              <a:xfrm>
                <a:off x="6066524" y="2653859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51" name="Cube 550"/>
              <p:cNvSpPr/>
              <p:nvPr/>
            </p:nvSpPr>
            <p:spPr bwMode="auto">
              <a:xfrm>
                <a:off x="6207149" y="2653859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52" name="Cube 551"/>
              <p:cNvSpPr/>
              <p:nvPr/>
            </p:nvSpPr>
            <p:spPr bwMode="auto">
              <a:xfrm>
                <a:off x="6349797" y="2653859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53" name="Cube 552"/>
              <p:cNvSpPr/>
              <p:nvPr/>
            </p:nvSpPr>
            <p:spPr bwMode="auto">
              <a:xfrm>
                <a:off x="6066527" y="251123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54" name="Cube 553"/>
              <p:cNvSpPr/>
              <p:nvPr/>
            </p:nvSpPr>
            <p:spPr bwMode="auto">
              <a:xfrm>
                <a:off x="6207152" y="251123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555" name="Cube 554"/>
              <p:cNvSpPr/>
              <p:nvPr/>
            </p:nvSpPr>
            <p:spPr bwMode="auto">
              <a:xfrm>
                <a:off x="6349800" y="251123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</p:grpSp>
        <p:sp>
          <p:nvSpPr>
            <p:cNvPr id="558" name="TextBox 557"/>
            <p:cNvSpPr txBox="1"/>
            <p:nvPr/>
          </p:nvSpPr>
          <p:spPr>
            <a:xfrm>
              <a:off x="4772775" y="2141903"/>
              <a:ext cx="10008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c</a:t>
              </a:r>
              <a:r>
                <a:rPr lang="en-US" dirty="0" smtClean="0"/>
                <a:t> = b[1,:]</a:t>
              </a:r>
              <a:endParaRPr lang="en-US" dirty="0"/>
            </a:p>
          </p:txBody>
        </p:sp>
        <p:sp>
          <p:nvSpPr>
            <p:cNvPr id="559" name="TextBox 558"/>
            <p:cNvSpPr txBox="1"/>
            <p:nvPr/>
          </p:nvSpPr>
          <p:spPr>
            <a:xfrm>
              <a:off x="4348699" y="3411765"/>
              <a:ext cx="184895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c</a:t>
              </a:r>
              <a:r>
                <a:rPr lang="en-US" dirty="0" smtClean="0"/>
                <a:t> = a[2,</a:t>
              </a:r>
            </a:p>
            <a:p>
              <a:r>
                <a:rPr lang="en-US" dirty="0" smtClean="0"/>
                <a:t>	</a:t>
              </a:r>
              <a:r>
                <a:rPr lang="en-US" dirty="0" smtClean="0"/>
                <a:t>slice(0,12,3)]</a:t>
              </a:r>
              <a:endParaRPr lang="en-US" dirty="0"/>
            </a:p>
          </p:txBody>
        </p:sp>
      </p:grpSp>
      <p:grpSp>
        <p:nvGrpSpPr>
          <p:cNvPr id="564" name="Group 563"/>
          <p:cNvGrpSpPr/>
          <p:nvPr/>
        </p:nvGrpSpPr>
        <p:grpSpPr>
          <a:xfrm>
            <a:off x="2440099" y="2141903"/>
            <a:ext cx="1848959" cy="1916193"/>
            <a:chOff x="2646402" y="2141903"/>
            <a:chExt cx="1848959" cy="1916193"/>
          </a:xfrm>
        </p:grpSpPr>
        <p:grpSp>
          <p:nvGrpSpPr>
            <p:cNvPr id="562" name="Group 561"/>
            <p:cNvGrpSpPr/>
            <p:nvPr/>
          </p:nvGrpSpPr>
          <p:grpSpPr>
            <a:xfrm>
              <a:off x="2694400" y="2511235"/>
              <a:ext cx="1752963" cy="900530"/>
              <a:chOff x="2676687" y="2511235"/>
              <a:chExt cx="1752963" cy="900530"/>
            </a:xfrm>
          </p:grpSpPr>
          <p:sp>
            <p:nvSpPr>
              <p:cNvPr id="411" name="Cube 410"/>
              <p:cNvSpPr/>
              <p:nvPr/>
            </p:nvSpPr>
            <p:spPr bwMode="auto">
              <a:xfrm>
                <a:off x="2676687" y="322058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12" name="Cube 411"/>
              <p:cNvSpPr/>
              <p:nvPr/>
            </p:nvSpPr>
            <p:spPr bwMode="auto">
              <a:xfrm>
                <a:off x="2817312" y="322058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13" name="Cube 412"/>
              <p:cNvSpPr/>
              <p:nvPr/>
            </p:nvSpPr>
            <p:spPr bwMode="auto">
              <a:xfrm>
                <a:off x="2959960" y="322058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14" name="Cube 413"/>
              <p:cNvSpPr/>
              <p:nvPr/>
            </p:nvSpPr>
            <p:spPr bwMode="auto">
              <a:xfrm>
                <a:off x="2676687" y="3078961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15" name="Cube 414"/>
              <p:cNvSpPr/>
              <p:nvPr/>
            </p:nvSpPr>
            <p:spPr bwMode="auto">
              <a:xfrm>
                <a:off x="2817312" y="3078961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16" name="Cube 415"/>
              <p:cNvSpPr/>
              <p:nvPr/>
            </p:nvSpPr>
            <p:spPr bwMode="auto">
              <a:xfrm>
                <a:off x="2959955" y="3078961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17" name="Cube 416"/>
              <p:cNvSpPr/>
              <p:nvPr/>
            </p:nvSpPr>
            <p:spPr bwMode="auto">
              <a:xfrm>
                <a:off x="2676690" y="2936337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18" name="Cube 417"/>
              <p:cNvSpPr/>
              <p:nvPr/>
            </p:nvSpPr>
            <p:spPr bwMode="auto">
              <a:xfrm>
                <a:off x="2817315" y="2936337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19" name="Cube 418"/>
              <p:cNvSpPr/>
              <p:nvPr/>
            </p:nvSpPr>
            <p:spPr bwMode="auto">
              <a:xfrm>
                <a:off x="2959963" y="2936337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20" name="Cube 419"/>
              <p:cNvSpPr/>
              <p:nvPr/>
            </p:nvSpPr>
            <p:spPr bwMode="auto">
              <a:xfrm>
                <a:off x="3102846" y="322058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21" name="Cube 420"/>
              <p:cNvSpPr/>
              <p:nvPr/>
            </p:nvSpPr>
            <p:spPr bwMode="auto">
              <a:xfrm>
                <a:off x="3243471" y="322058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22" name="Cube 421"/>
              <p:cNvSpPr/>
              <p:nvPr/>
            </p:nvSpPr>
            <p:spPr bwMode="auto">
              <a:xfrm>
                <a:off x="3386119" y="322058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23" name="Cube 422"/>
              <p:cNvSpPr/>
              <p:nvPr/>
            </p:nvSpPr>
            <p:spPr bwMode="auto">
              <a:xfrm>
                <a:off x="3102846" y="3078961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24" name="Cube 423"/>
              <p:cNvSpPr/>
              <p:nvPr/>
            </p:nvSpPr>
            <p:spPr bwMode="auto">
              <a:xfrm>
                <a:off x="3243471" y="3078961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25" name="Cube 424"/>
              <p:cNvSpPr/>
              <p:nvPr/>
            </p:nvSpPr>
            <p:spPr bwMode="auto">
              <a:xfrm>
                <a:off x="3386119" y="3078961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26" name="Cube 425"/>
              <p:cNvSpPr/>
              <p:nvPr/>
            </p:nvSpPr>
            <p:spPr bwMode="auto">
              <a:xfrm>
                <a:off x="3102849" y="2936337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27" name="Cube 426"/>
              <p:cNvSpPr/>
              <p:nvPr/>
            </p:nvSpPr>
            <p:spPr bwMode="auto">
              <a:xfrm>
                <a:off x="3243474" y="2936337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28" name="Cube 427"/>
              <p:cNvSpPr/>
              <p:nvPr/>
            </p:nvSpPr>
            <p:spPr bwMode="auto">
              <a:xfrm>
                <a:off x="3386122" y="2936337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29" name="Cube 428"/>
              <p:cNvSpPr/>
              <p:nvPr/>
            </p:nvSpPr>
            <p:spPr bwMode="auto">
              <a:xfrm>
                <a:off x="3529005" y="322058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30" name="Cube 429"/>
              <p:cNvSpPr/>
              <p:nvPr/>
            </p:nvSpPr>
            <p:spPr bwMode="auto">
              <a:xfrm>
                <a:off x="3669630" y="322058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31" name="Cube 430"/>
              <p:cNvSpPr/>
              <p:nvPr/>
            </p:nvSpPr>
            <p:spPr bwMode="auto">
              <a:xfrm>
                <a:off x="3812278" y="322058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32" name="Cube 431"/>
              <p:cNvSpPr/>
              <p:nvPr/>
            </p:nvSpPr>
            <p:spPr bwMode="auto">
              <a:xfrm>
                <a:off x="3529005" y="3078961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33" name="Cube 432"/>
              <p:cNvSpPr/>
              <p:nvPr/>
            </p:nvSpPr>
            <p:spPr bwMode="auto">
              <a:xfrm>
                <a:off x="3669630" y="3078961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34" name="Cube 433"/>
              <p:cNvSpPr/>
              <p:nvPr/>
            </p:nvSpPr>
            <p:spPr bwMode="auto">
              <a:xfrm>
                <a:off x="3812278" y="3078961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35" name="Cube 434"/>
              <p:cNvSpPr/>
              <p:nvPr/>
            </p:nvSpPr>
            <p:spPr bwMode="auto">
              <a:xfrm>
                <a:off x="3529008" y="2936337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36" name="Cube 435"/>
              <p:cNvSpPr/>
              <p:nvPr/>
            </p:nvSpPr>
            <p:spPr bwMode="auto">
              <a:xfrm>
                <a:off x="3669633" y="2936337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37" name="Cube 436"/>
              <p:cNvSpPr/>
              <p:nvPr/>
            </p:nvSpPr>
            <p:spPr bwMode="auto">
              <a:xfrm>
                <a:off x="3812281" y="2936337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38" name="Cube 437"/>
              <p:cNvSpPr/>
              <p:nvPr/>
            </p:nvSpPr>
            <p:spPr bwMode="auto">
              <a:xfrm>
                <a:off x="3955165" y="322058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39" name="Cube 438"/>
              <p:cNvSpPr/>
              <p:nvPr/>
            </p:nvSpPr>
            <p:spPr bwMode="auto">
              <a:xfrm>
                <a:off x="4095790" y="322058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40" name="Cube 439"/>
              <p:cNvSpPr/>
              <p:nvPr/>
            </p:nvSpPr>
            <p:spPr bwMode="auto">
              <a:xfrm>
                <a:off x="4238438" y="3220580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41" name="Cube 440"/>
              <p:cNvSpPr/>
              <p:nvPr/>
            </p:nvSpPr>
            <p:spPr bwMode="auto">
              <a:xfrm>
                <a:off x="3955165" y="3078961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42" name="Cube 441"/>
              <p:cNvSpPr/>
              <p:nvPr/>
            </p:nvSpPr>
            <p:spPr bwMode="auto">
              <a:xfrm>
                <a:off x="4095790" y="3078961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43" name="Cube 442"/>
              <p:cNvSpPr/>
              <p:nvPr/>
            </p:nvSpPr>
            <p:spPr bwMode="auto">
              <a:xfrm>
                <a:off x="4238438" y="3078961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44" name="Cube 443"/>
              <p:cNvSpPr/>
              <p:nvPr/>
            </p:nvSpPr>
            <p:spPr bwMode="auto">
              <a:xfrm>
                <a:off x="3955168" y="2936337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45" name="Cube 444"/>
              <p:cNvSpPr/>
              <p:nvPr/>
            </p:nvSpPr>
            <p:spPr bwMode="auto">
              <a:xfrm>
                <a:off x="4095793" y="2936337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46" name="Cube 445"/>
              <p:cNvSpPr/>
              <p:nvPr/>
            </p:nvSpPr>
            <p:spPr bwMode="auto">
              <a:xfrm>
                <a:off x="4238441" y="2936337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47" name="Cube 446"/>
              <p:cNvSpPr/>
              <p:nvPr/>
            </p:nvSpPr>
            <p:spPr bwMode="auto">
              <a:xfrm>
                <a:off x="2676687" y="2795478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48" name="Cube 447"/>
              <p:cNvSpPr/>
              <p:nvPr/>
            </p:nvSpPr>
            <p:spPr bwMode="auto">
              <a:xfrm>
                <a:off x="2817312" y="2795478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49" name="Cube 448"/>
              <p:cNvSpPr/>
              <p:nvPr/>
            </p:nvSpPr>
            <p:spPr bwMode="auto">
              <a:xfrm>
                <a:off x="2959960" y="2795478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50" name="Cube 449"/>
              <p:cNvSpPr/>
              <p:nvPr/>
            </p:nvSpPr>
            <p:spPr bwMode="auto">
              <a:xfrm>
                <a:off x="2676687" y="2653859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51" name="Cube 450"/>
              <p:cNvSpPr/>
              <p:nvPr/>
            </p:nvSpPr>
            <p:spPr bwMode="auto">
              <a:xfrm>
                <a:off x="2817312" y="2653859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52" name="Cube 451"/>
              <p:cNvSpPr/>
              <p:nvPr/>
            </p:nvSpPr>
            <p:spPr bwMode="auto">
              <a:xfrm>
                <a:off x="2959955" y="2653859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53" name="Cube 452"/>
              <p:cNvSpPr/>
              <p:nvPr/>
            </p:nvSpPr>
            <p:spPr bwMode="auto">
              <a:xfrm>
                <a:off x="2676690" y="2511235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54" name="Cube 453"/>
              <p:cNvSpPr/>
              <p:nvPr/>
            </p:nvSpPr>
            <p:spPr bwMode="auto">
              <a:xfrm>
                <a:off x="2817315" y="251123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55" name="Cube 454"/>
              <p:cNvSpPr/>
              <p:nvPr/>
            </p:nvSpPr>
            <p:spPr bwMode="auto">
              <a:xfrm>
                <a:off x="2959963" y="251123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56" name="Cube 455"/>
              <p:cNvSpPr/>
              <p:nvPr/>
            </p:nvSpPr>
            <p:spPr bwMode="auto">
              <a:xfrm>
                <a:off x="3102846" y="2795478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57" name="Cube 456"/>
              <p:cNvSpPr/>
              <p:nvPr/>
            </p:nvSpPr>
            <p:spPr bwMode="auto">
              <a:xfrm>
                <a:off x="3243471" y="2795478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58" name="Cube 457"/>
              <p:cNvSpPr/>
              <p:nvPr/>
            </p:nvSpPr>
            <p:spPr bwMode="auto">
              <a:xfrm>
                <a:off x="3386119" y="2795478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59" name="Cube 458"/>
              <p:cNvSpPr/>
              <p:nvPr/>
            </p:nvSpPr>
            <p:spPr bwMode="auto">
              <a:xfrm>
                <a:off x="3102846" y="2653859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60" name="Cube 459"/>
              <p:cNvSpPr/>
              <p:nvPr/>
            </p:nvSpPr>
            <p:spPr bwMode="auto">
              <a:xfrm>
                <a:off x="3243471" y="2653859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61" name="Cube 460"/>
              <p:cNvSpPr/>
              <p:nvPr/>
            </p:nvSpPr>
            <p:spPr bwMode="auto">
              <a:xfrm>
                <a:off x="3386119" y="2653859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62" name="Cube 461"/>
              <p:cNvSpPr/>
              <p:nvPr/>
            </p:nvSpPr>
            <p:spPr bwMode="auto">
              <a:xfrm>
                <a:off x="3102849" y="2511235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63" name="Cube 462"/>
              <p:cNvSpPr/>
              <p:nvPr/>
            </p:nvSpPr>
            <p:spPr bwMode="auto">
              <a:xfrm>
                <a:off x="3243474" y="251123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64" name="Cube 463"/>
              <p:cNvSpPr/>
              <p:nvPr/>
            </p:nvSpPr>
            <p:spPr bwMode="auto">
              <a:xfrm>
                <a:off x="3386122" y="251123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65" name="Cube 464"/>
              <p:cNvSpPr/>
              <p:nvPr/>
            </p:nvSpPr>
            <p:spPr bwMode="auto">
              <a:xfrm>
                <a:off x="3529005" y="2795478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66" name="Cube 465"/>
              <p:cNvSpPr/>
              <p:nvPr/>
            </p:nvSpPr>
            <p:spPr bwMode="auto">
              <a:xfrm>
                <a:off x="3669630" y="2795478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67" name="Cube 466"/>
              <p:cNvSpPr/>
              <p:nvPr/>
            </p:nvSpPr>
            <p:spPr bwMode="auto">
              <a:xfrm>
                <a:off x="3812278" y="2795478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68" name="Cube 467"/>
              <p:cNvSpPr/>
              <p:nvPr/>
            </p:nvSpPr>
            <p:spPr bwMode="auto">
              <a:xfrm>
                <a:off x="3529005" y="2653859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69" name="Cube 468"/>
              <p:cNvSpPr/>
              <p:nvPr/>
            </p:nvSpPr>
            <p:spPr bwMode="auto">
              <a:xfrm>
                <a:off x="3669630" y="2653859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70" name="Cube 469"/>
              <p:cNvSpPr/>
              <p:nvPr/>
            </p:nvSpPr>
            <p:spPr bwMode="auto">
              <a:xfrm>
                <a:off x="3812278" y="2653859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71" name="Cube 470"/>
              <p:cNvSpPr/>
              <p:nvPr/>
            </p:nvSpPr>
            <p:spPr bwMode="auto">
              <a:xfrm>
                <a:off x="3529008" y="2511235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72" name="Cube 471"/>
              <p:cNvSpPr/>
              <p:nvPr/>
            </p:nvSpPr>
            <p:spPr bwMode="auto">
              <a:xfrm>
                <a:off x="3669633" y="251123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73" name="Cube 472"/>
              <p:cNvSpPr/>
              <p:nvPr/>
            </p:nvSpPr>
            <p:spPr bwMode="auto">
              <a:xfrm>
                <a:off x="3812281" y="251123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74" name="Cube 473"/>
              <p:cNvSpPr/>
              <p:nvPr/>
            </p:nvSpPr>
            <p:spPr bwMode="auto">
              <a:xfrm>
                <a:off x="3955165" y="2795478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75" name="Cube 474"/>
              <p:cNvSpPr/>
              <p:nvPr/>
            </p:nvSpPr>
            <p:spPr bwMode="auto">
              <a:xfrm>
                <a:off x="4095790" y="2795478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76" name="Cube 475"/>
              <p:cNvSpPr/>
              <p:nvPr/>
            </p:nvSpPr>
            <p:spPr bwMode="auto">
              <a:xfrm>
                <a:off x="4238438" y="2795478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77" name="Cube 476"/>
              <p:cNvSpPr/>
              <p:nvPr/>
            </p:nvSpPr>
            <p:spPr bwMode="auto">
              <a:xfrm>
                <a:off x="3955165" y="2653859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78" name="Cube 477"/>
              <p:cNvSpPr/>
              <p:nvPr/>
            </p:nvSpPr>
            <p:spPr bwMode="auto">
              <a:xfrm>
                <a:off x="4095790" y="2653859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79" name="Cube 478"/>
              <p:cNvSpPr/>
              <p:nvPr/>
            </p:nvSpPr>
            <p:spPr bwMode="auto">
              <a:xfrm>
                <a:off x="4238438" y="2653859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80" name="Cube 479"/>
              <p:cNvSpPr/>
              <p:nvPr/>
            </p:nvSpPr>
            <p:spPr bwMode="auto">
              <a:xfrm>
                <a:off x="3955168" y="2511235"/>
                <a:ext cx="191209" cy="191185"/>
              </a:xfrm>
              <a:prstGeom prst="cube">
                <a:avLst/>
              </a:prstGeom>
              <a:solidFill>
                <a:srgbClr val="B2B3B5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81" name="Cube 480"/>
              <p:cNvSpPr/>
              <p:nvPr/>
            </p:nvSpPr>
            <p:spPr bwMode="auto">
              <a:xfrm>
                <a:off x="4095793" y="251123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  <p:sp>
            <p:nvSpPr>
              <p:cNvPr id="482" name="Cube 481"/>
              <p:cNvSpPr/>
              <p:nvPr/>
            </p:nvSpPr>
            <p:spPr bwMode="auto">
              <a:xfrm>
                <a:off x="4238441" y="2511235"/>
                <a:ext cx="191209" cy="191185"/>
              </a:xfrm>
              <a:prstGeom prst="cube">
                <a:avLst/>
              </a:prstGeom>
              <a:solidFill>
                <a:srgbClr val="00369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sp>
        </p:grpSp>
        <p:sp>
          <p:nvSpPr>
            <p:cNvPr id="557" name="TextBox 556"/>
            <p:cNvSpPr txBox="1"/>
            <p:nvPr/>
          </p:nvSpPr>
          <p:spPr>
            <a:xfrm>
              <a:off x="2912851" y="2141903"/>
              <a:ext cx="13160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b</a:t>
              </a:r>
              <a:r>
                <a:rPr lang="en-US" dirty="0" smtClean="0"/>
                <a:t> = a[::2,::3]</a:t>
              </a:r>
              <a:endParaRPr lang="en-US" dirty="0"/>
            </a:p>
          </p:txBody>
        </p:sp>
        <p:sp>
          <p:nvSpPr>
            <p:cNvPr id="560" name="TextBox 559"/>
            <p:cNvSpPr txBox="1"/>
            <p:nvPr/>
          </p:nvSpPr>
          <p:spPr>
            <a:xfrm>
              <a:off x="2646402" y="3411765"/>
              <a:ext cx="184895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b</a:t>
              </a:r>
              <a:r>
                <a:rPr lang="en-US" dirty="0" smtClean="0"/>
                <a:t> = a[slice(0,6,2),</a:t>
              </a:r>
            </a:p>
            <a:p>
              <a:r>
                <a:rPr lang="en-US" dirty="0" smtClean="0"/>
                <a:t>	</a:t>
              </a:r>
              <a:r>
                <a:rPr lang="en-US" dirty="0" smtClean="0"/>
                <a:t>slice(0,12,3)]</a:t>
              </a:r>
              <a:endParaRPr lang="en-US" dirty="0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1436"/>
          <p:cNvGrpSpPr>
            <a:grpSpLocks/>
          </p:cNvGrpSpPr>
          <p:nvPr/>
        </p:nvGrpSpPr>
        <p:grpSpPr bwMode="auto">
          <a:xfrm>
            <a:off x="963627" y="3640991"/>
            <a:ext cx="474487" cy="475428"/>
            <a:chOff x="9613900" y="6082038"/>
            <a:chExt cx="595634" cy="596892"/>
          </a:xfrm>
          <a:solidFill>
            <a:srgbClr val="B2B3B5"/>
          </a:solidFill>
        </p:grpSpPr>
        <p:sp>
          <p:nvSpPr>
            <p:cNvPr id="240" name="Cube 1431"/>
            <p:cNvSpPr>
              <a:spLocks noChangeArrowheads="1"/>
            </p:cNvSpPr>
            <p:nvPr/>
          </p:nvSpPr>
          <p:spPr bwMode="auto">
            <a:xfrm>
              <a:off x="9613900" y="64389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00369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Cube 1432"/>
            <p:cNvSpPr>
              <a:spLocks noChangeArrowheads="1"/>
            </p:cNvSpPr>
            <p:nvPr/>
          </p:nvSpPr>
          <p:spPr bwMode="auto">
            <a:xfrm>
              <a:off x="9790430" y="64389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Cube 1433"/>
            <p:cNvSpPr>
              <a:spLocks noChangeArrowheads="1"/>
            </p:cNvSpPr>
            <p:nvPr/>
          </p:nvSpPr>
          <p:spPr bwMode="auto">
            <a:xfrm>
              <a:off x="9969500" y="64389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00369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Cube 1428"/>
            <p:cNvSpPr>
              <a:spLocks noChangeArrowheads="1"/>
            </p:cNvSpPr>
            <p:nvPr/>
          </p:nvSpPr>
          <p:spPr bwMode="auto">
            <a:xfrm>
              <a:off x="9613900" y="62611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00369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Cube 1429"/>
            <p:cNvSpPr>
              <a:spLocks noChangeArrowheads="1"/>
            </p:cNvSpPr>
            <p:nvPr/>
          </p:nvSpPr>
          <p:spPr bwMode="auto">
            <a:xfrm>
              <a:off x="9790431" y="62611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Cube 1430"/>
            <p:cNvSpPr>
              <a:spLocks noChangeArrowheads="1"/>
            </p:cNvSpPr>
            <p:nvPr/>
          </p:nvSpPr>
          <p:spPr bwMode="auto">
            <a:xfrm>
              <a:off x="9969500" y="62611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00369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Cube 1427"/>
            <p:cNvSpPr>
              <a:spLocks noChangeArrowheads="1"/>
            </p:cNvSpPr>
            <p:nvPr/>
          </p:nvSpPr>
          <p:spPr bwMode="auto">
            <a:xfrm>
              <a:off x="9613904" y="6082038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00369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Cube 1426"/>
            <p:cNvSpPr>
              <a:spLocks noChangeArrowheads="1"/>
            </p:cNvSpPr>
            <p:nvPr/>
          </p:nvSpPr>
          <p:spPr bwMode="auto">
            <a:xfrm>
              <a:off x="9790434" y="6082038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Cube 1424"/>
            <p:cNvSpPr>
              <a:spLocks noChangeArrowheads="1"/>
            </p:cNvSpPr>
            <p:nvPr/>
          </p:nvSpPr>
          <p:spPr bwMode="auto">
            <a:xfrm>
              <a:off x="9969504" y="6082038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00369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1" name="Group 1437"/>
          <p:cNvGrpSpPr>
            <a:grpSpLocks/>
          </p:cNvGrpSpPr>
          <p:nvPr/>
        </p:nvGrpSpPr>
        <p:grpSpPr bwMode="auto">
          <a:xfrm>
            <a:off x="418846" y="3640991"/>
            <a:ext cx="474487" cy="475428"/>
            <a:chOff x="9613900" y="6082038"/>
            <a:chExt cx="595634" cy="596892"/>
          </a:xfrm>
          <a:solidFill>
            <a:srgbClr val="B2B3B5"/>
          </a:solidFill>
        </p:grpSpPr>
        <p:sp>
          <p:nvSpPr>
            <p:cNvPr id="231" name="Cube 1438"/>
            <p:cNvSpPr>
              <a:spLocks noChangeArrowheads="1"/>
            </p:cNvSpPr>
            <p:nvPr/>
          </p:nvSpPr>
          <p:spPr bwMode="auto">
            <a:xfrm>
              <a:off x="9613900" y="64389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Cube 1439"/>
            <p:cNvSpPr>
              <a:spLocks noChangeArrowheads="1"/>
            </p:cNvSpPr>
            <p:nvPr/>
          </p:nvSpPr>
          <p:spPr bwMode="auto">
            <a:xfrm>
              <a:off x="9790430" y="64389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00369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Cube 1440"/>
            <p:cNvSpPr>
              <a:spLocks noChangeArrowheads="1"/>
            </p:cNvSpPr>
            <p:nvPr/>
          </p:nvSpPr>
          <p:spPr bwMode="auto">
            <a:xfrm>
              <a:off x="9969500" y="64389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Cube 1441"/>
            <p:cNvSpPr>
              <a:spLocks noChangeArrowheads="1"/>
            </p:cNvSpPr>
            <p:nvPr/>
          </p:nvSpPr>
          <p:spPr bwMode="auto">
            <a:xfrm>
              <a:off x="9613900" y="62611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Cube 1442"/>
            <p:cNvSpPr>
              <a:spLocks noChangeArrowheads="1"/>
            </p:cNvSpPr>
            <p:nvPr/>
          </p:nvSpPr>
          <p:spPr bwMode="auto">
            <a:xfrm>
              <a:off x="9790431" y="62611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00369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Cube 1443"/>
            <p:cNvSpPr>
              <a:spLocks noChangeArrowheads="1"/>
            </p:cNvSpPr>
            <p:nvPr/>
          </p:nvSpPr>
          <p:spPr bwMode="auto">
            <a:xfrm>
              <a:off x="9969500" y="62611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Cube 1444"/>
            <p:cNvSpPr>
              <a:spLocks noChangeArrowheads="1"/>
            </p:cNvSpPr>
            <p:nvPr/>
          </p:nvSpPr>
          <p:spPr bwMode="auto">
            <a:xfrm>
              <a:off x="9613904" y="6082038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Cube 1445"/>
            <p:cNvSpPr>
              <a:spLocks noChangeArrowheads="1"/>
            </p:cNvSpPr>
            <p:nvPr/>
          </p:nvSpPr>
          <p:spPr bwMode="auto">
            <a:xfrm>
              <a:off x="9790434" y="6082038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00369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Cube 1446"/>
            <p:cNvSpPr>
              <a:spLocks noChangeArrowheads="1"/>
            </p:cNvSpPr>
            <p:nvPr/>
          </p:nvSpPr>
          <p:spPr bwMode="auto">
            <a:xfrm>
              <a:off x="9969504" y="6082038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2" name="Group 1447"/>
          <p:cNvGrpSpPr>
            <a:grpSpLocks/>
          </p:cNvGrpSpPr>
          <p:nvPr/>
        </p:nvGrpSpPr>
        <p:grpSpPr bwMode="auto">
          <a:xfrm>
            <a:off x="1508408" y="3640991"/>
            <a:ext cx="474487" cy="475428"/>
            <a:chOff x="9613900" y="6082038"/>
            <a:chExt cx="595634" cy="596892"/>
          </a:xfrm>
          <a:solidFill>
            <a:srgbClr val="B2B3B5"/>
          </a:solidFill>
        </p:grpSpPr>
        <p:sp>
          <p:nvSpPr>
            <p:cNvPr id="222" name="Cube 1448"/>
            <p:cNvSpPr>
              <a:spLocks noChangeArrowheads="1"/>
            </p:cNvSpPr>
            <p:nvPr/>
          </p:nvSpPr>
          <p:spPr bwMode="auto">
            <a:xfrm>
              <a:off x="9613900" y="64389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Cube 1449"/>
            <p:cNvSpPr>
              <a:spLocks noChangeArrowheads="1"/>
            </p:cNvSpPr>
            <p:nvPr/>
          </p:nvSpPr>
          <p:spPr bwMode="auto">
            <a:xfrm>
              <a:off x="9790430" y="64389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00369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Cube 1450"/>
            <p:cNvSpPr>
              <a:spLocks noChangeArrowheads="1"/>
            </p:cNvSpPr>
            <p:nvPr/>
          </p:nvSpPr>
          <p:spPr bwMode="auto">
            <a:xfrm>
              <a:off x="9969500" y="64389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Cube 1451"/>
            <p:cNvSpPr>
              <a:spLocks noChangeArrowheads="1"/>
            </p:cNvSpPr>
            <p:nvPr/>
          </p:nvSpPr>
          <p:spPr bwMode="auto">
            <a:xfrm>
              <a:off x="9613900" y="62611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Cube 1452"/>
            <p:cNvSpPr>
              <a:spLocks noChangeArrowheads="1"/>
            </p:cNvSpPr>
            <p:nvPr/>
          </p:nvSpPr>
          <p:spPr bwMode="auto">
            <a:xfrm>
              <a:off x="9790431" y="62611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00369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Cube 1453"/>
            <p:cNvSpPr>
              <a:spLocks noChangeArrowheads="1"/>
            </p:cNvSpPr>
            <p:nvPr/>
          </p:nvSpPr>
          <p:spPr bwMode="auto">
            <a:xfrm>
              <a:off x="9969500" y="62611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Cube 1454"/>
            <p:cNvSpPr>
              <a:spLocks noChangeArrowheads="1"/>
            </p:cNvSpPr>
            <p:nvPr/>
          </p:nvSpPr>
          <p:spPr bwMode="auto">
            <a:xfrm>
              <a:off x="9613904" y="6082038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Cube 1455"/>
            <p:cNvSpPr>
              <a:spLocks noChangeArrowheads="1"/>
            </p:cNvSpPr>
            <p:nvPr/>
          </p:nvSpPr>
          <p:spPr bwMode="auto">
            <a:xfrm>
              <a:off x="9790434" y="6082038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00369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Cube 1456"/>
            <p:cNvSpPr>
              <a:spLocks noChangeArrowheads="1"/>
            </p:cNvSpPr>
            <p:nvPr/>
          </p:nvSpPr>
          <p:spPr bwMode="auto">
            <a:xfrm>
              <a:off x="9969504" y="6082038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glow rad="101600">
                <a:schemeClr val="accent1">
                  <a:alpha val="75000"/>
                </a:schemeClr>
              </a:glow>
            </a:effectLst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3" name="Group 1457"/>
          <p:cNvGrpSpPr>
            <a:grpSpLocks/>
          </p:cNvGrpSpPr>
          <p:nvPr/>
        </p:nvGrpSpPr>
        <p:grpSpPr bwMode="auto">
          <a:xfrm>
            <a:off x="2053188" y="3640991"/>
            <a:ext cx="474487" cy="475428"/>
            <a:chOff x="9613900" y="6082038"/>
            <a:chExt cx="595634" cy="596892"/>
          </a:xfrm>
          <a:solidFill>
            <a:srgbClr val="B2B3B5"/>
          </a:solidFill>
        </p:grpSpPr>
        <p:sp>
          <p:nvSpPr>
            <p:cNvPr id="213" name="Cube 1458"/>
            <p:cNvSpPr>
              <a:spLocks noChangeArrowheads="1"/>
            </p:cNvSpPr>
            <p:nvPr/>
          </p:nvSpPr>
          <p:spPr bwMode="auto">
            <a:xfrm>
              <a:off x="9613900" y="64389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00369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Cube 1459"/>
            <p:cNvSpPr>
              <a:spLocks noChangeArrowheads="1"/>
            </p:cNvSpPr>
            <p:nvPr/>
          </p:nvSpPr>
          <p:spPr bwMode="auto">
            <a:xfrm>
              <a:off x="9790430" y="64389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Cube 1460"/>
            <p:cNvSpPr>
              <a:spLocks noChangeArrowheads="1"/>
            </p:cNvSpPr>
            <p:nvPr/>
          </p:nvSpPr>
          <p:spPr bwMode="auto">
            <a:xfrm>
              <a:off x="9969500" y="64389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00369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Cube 1461"/>
            <p:cNvSpPr>
              <a:spLocks noChangeArrowheads="1"/>
            </p:cNvSpPr>
            <p:nvPr/>
          </p:nvSpPr>
          <p:spPr bwMode="auto">
            <a:xfrm>
              <a:off x="9613900" y="62611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00369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Cube 1462"/>
            <p:cNvSpPr>
              <a:spLocks noChangeArrowheads="1"/>
            </p:cNvSpPr>
            <p:nvPr/>
          </p:nvSpPr>
          <p:spPr bwMode="auto">
            <a:xfrm>
              <a:off x="9790431" y="62611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Cube 1463"/>
            <p:cNvSpPr>
              <a:spLocks noChangeArrowheads="1"/>
            </p:cNvSpPr>
            <p:nvPr/>
          </p:nvSpPr>
          <p:spPr bwMode="auto">
            <a:xfrm>
              <a:off x="9969500" y="62611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00369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Cube 1464"/>
            <p:cNvSpPr>
              <a:spLocks noChangeArrowheads="1"/>
            </p:cNvSpPr>
            <p:nvPr/>
          </p:nvSpPr>
          <p:spPr bwMode="auto">
            <a:xfrm>
              <a:off x="9613904" y="6082038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003698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glow rad="101600">
                <a:schemeClr val="accent1">
                  <a:alpha val="75000"/>
                </a:schemeClr>
              </a:glow>
            </a:effectLst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Cube 1465"/>
            <p:cNvSpPr>
              <a:spLocks noChangeArrowheads="1"/>
            </p:cNvSpPr>
            <p:nvPr/>
          </p:nvSpPr>
          <p:spPr bwMode="auto">
            <a:xfrm>
              <a:off x="9790434" y="6082038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glow rad="101600">
                <a:schemeClr val="accent1">
                  <a:alpha val="75000"/>
                </a:schemeClr>
              </a:glow>
            </a:effectLst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Cube 1466"/>
            <p:cNvSpPr>
              <a:spLocks noChangeArrowheads="1"/>
            </p:cNvSpPr>
            <p:nvPr/>
          </p:nvSpPr>
          <p:spPr bwMode="auto">
            <a:xfrm>
              <a:off x="9969504" y="6082038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00369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4" name="Group 1468"/>
          <p:cNvGrpSpPr>
            <a:grpSpLocks/>
          </p:cNvGrpSpPr>
          <p:nvPr/>
        </p:nvGrpSpPr>
        <p:grpSpPr bwMode="auto">
          <a:xfrm>
            <a:off x="963627" y="3113853"/>
            <a:ext cx="474487" cy="475428"/>
            <a:chOff x="9613900" y="6082038"/>
            <a:chExt cx="595634" cy="596892"/>
          </a:xfrm>
          <a:solidFill>
            <a:srgbClr val="B2B3B5"/>
          </a:solidFill>
          <a:effectLst>
            <a:glow rad="101600">
              <a:schemeClr val="accent2">
                <a:alpha val="75000"/>
              </a:schemeClr>
            </a:glow>
          </a:effectLst>
        </p:grpSpPr>
        <p:sp>
          <p:nvSpPr>
            <p:cNvPr id="204" name="Cube 1469"/>
            <p:cNvSpPr>
              <a:spLocks noChangeArrowheads="1"/>
            </p:cNvSpPr>
            <p:nvPr/>
          </p:nvSpPr>
          <p:spPr bwMode="auto">
            <a:xfrm>
              <a:off x="9613900" y="64389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00369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Cube 1470"/>
            <p:cNvSpPr>
              <a:spLocks noChangeArrowheads="1"/>
            </p:cNvSpPr>
            <p:nvPr/>
          </p:nvSpPr>
          <p:spPr bwMode="auto">
            <a:xfrm>
              <a:off x="9790430" y="64389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Cube 1471"/>
            <p:cNvSpPr>
              <a:spLocks noChangeArrowheads="1"/>
            </p:cNvSpPr>
            <p:nvPr/>
          </p:nvSpPr>
          <p:spPr bwMode="auto">
            <a:xfrm>
              <a:off x="9969500" y="64389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00369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Cube 1472"/>
            <p:cNvSpPr>
              <a:spLocks noChangeArrowheads="1"/>
            </p:cNvSpPr>
            <p:nvPr/>
          </p:nvSpPr>
          <p:spPr bwMode="auto">
            <a:xfrm>
              <a:off x="9613900" y="62611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00369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Cube 1473"/>
            <p:cNvSpPr>
              <a:spLocks noChangeArrowheads="1"/>
            </p:cNvSpPr>
            <p:nvPr/>
          </p:nvSpPr>
          <p:spPr bwMode="auto">
            <a:xfrm>
              <a:off x="9790431" y="62611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Cube 1474"/>
            <p:cNvSpPr>
              <a:spLocks noChangeArrowheads="1"/>
            </p:cNvSpPr>
            <p:nvPr/>
          </p:nvSpPr>
          <p:spPr bwMode="auto">
            <a:xfrm>
              <a:off x="9969500" y="62611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00369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Cube 1475"/>
            <p:cNvSpPr>
              <a:spLocks noChangeArrowheads="1"/>
            </p:cNvSpPr>
            <p:nvPr/>
          </p:nvSpPr>
          <p:spPr bwMode="auto">
            <a:xfrm>
              <a:off x="9613904" y="6082038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00369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Cube 1476"/>
            <p:cNvSpPr>
              <a:spLocks noChangeArrowheads="1"/>
            </p:cNvSpPr>
            <p:nvPr/>
          </p:nvSpPr>
          <p:spPr bwMode="auto">
            <a:xfrm>
              <a:off x="9790434" y="6082038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Cube 1477"/>
            <p:cNvSpPr>
              <a:spLocks noChangeArrowheads="1"/>
            </p:cNvSpPr>
            <p:nvPr/>
          </p:nvSpPr>
          <p:spPr bwMode="auto">
            <a:xfrm>
              <a:off x="9969504" y="6082038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00369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5" name="Group 1478"/>
          <p:cNvGrpSpPr>
            <a:grpSpLocks/>
          </p:cNvGrpSpPr>
          <p:nvPr/>
        </p:nvGrpSpPr>
        <p:grpSpPr bwMode="auto">
          <a:xfrm>
            <a:off x="418846" y="3113853"/>
            <a:ext cx="474487" cy="475428"/>
            <a:chOff x="9613900" y="6082038"/>
            <a:chExt cx="595634" cy="596892"/>
          </a:xfrm>
          <a:solidFill>
            <a:srgbClr val="B2B3B5"/>
          </a:solidFill>
        </p:grpSpPr>
        <p:sp>
          <p:nvSpPr>
            <p:cNvPr id="195" name="Cube 1479"/>
            <p:cNvSpPr>
              <a:spLocks noChangeArrowheads="1"/>
            </p:cNvSpPr>
            <p:nvPr/>
          </p:nvSpPr>
          <p:spPr bwMode="auto">
            <a:xfrm>
              <a:off x="9613900" y="64389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Cube 1480"/>
            <p:cNvSpPr>
              <a:spLocks noChangeArrowheads="1"/>
            </p:cNvSpPr>
            <p:nvPr/>
          </p:nvSpPr>
          <p:spPr bwMode="auto">
            <a:xfrm>
              <a:off x="9790430" y="64389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00369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Cube 1481"/>
            <p:cNvSpPr>
              <a:spLocks noChangeArrowheads="1"/>
            </p:cNvSpPr>
            <p:nvPr/>
          </p:nvSpPr>
          <p:spPr bwMode="auto">
            <a:xfrm>
              <a:off x="9969500" y="64389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Cube 1482"/>
            <p:cNvSpPr>
              <a:spLocks noChangeArrowheads="1"/>
            </p:cNvSpPr>
            <p:nvPr/>
          </p:nvSpPr>
          <p:spPr bwMode="auto">
            <a:xfrm>
              <a:off x="9613900" y="62611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Cube 1483"/>
            <p:cNvSpPr>
              <a:spLocks noChangeArrowheads="1"/>
            </p:cNvSpPr>
            <p:nvPr/>
          </p:nvSpPr>
          <p:spPr bwMode="auto">
            <a:xfrm>
              <a:off x="9790431" y="62611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00369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Cube 1484"/>
            <p:cNvSpPr>
              <a:spLocks noChangeArrowheads="1"/>
            </p:cNvSpPr>
            <p:nvPr/>
          </p:nvSpPr>
          <p:spPr bwMode="auto">
            <a:xfrm>
              <a:off x="9969500" y="62611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Cube 1485"/>
            <p:cNvSpPr>
              <a:spLocks noChangeArrowheads="1"/>
            </p:cNvSpPr>
            <p:nvPr/>
          </p:nvSpPr>
          <p:spPr bwMode="auto">
            <a:xfrm>
              <a:off x="9613904" y="6082038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Cube 1486"/>
            <p:cNvSpPr>
              <a:spLocks noChangeArrowheads="1"/>
            </p:cNvSpPr>
            <p:nvPr/>
          </p:nvSpPr>
          <p:spPr bwMode="auto">
            <a:xfrm>
              <a:off x="9790434" y="6082038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00369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Cube 1487"/>
            <p:cNvSpPr>
              <a:spLocks noChangeArrowheads="1"/>
            </p:cNvSpPr>
            <p:nvPr/>
          </p:nvSpPr>
          <p:spPr bwMode="auto">
            <a:xfrm>
              <a:off x="9969504" y="6082038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6" name="Freeform 4"/>
          <p:cNvSpPr>
            <a:spLocks/>
          </p:cNvSpPr>
          <p:nvPr/>
        </p:nvSpPr>
        <p:spPr bwMode="auto">
          <a:xfrm>
            <a:off x="377109" y="4054993"/>
            <a:ext cx="2192303" cy="482112"/>
          </a:xfrm>
          <a:custGeom>
            <a:avLst/>
            <a:gdLst>
              <a:gd name="T0" fmla="*/ 2147483647 w 222"/>
              <a:gd name="T1" fmla="*/ 0 h 36"/>
              <a:gd name="T2" fmla="*/ 2147483647 w 222"/>
              <a:gd name="T3" fmla="*/ 2147483647 h 36"/>
              <a:gd name="T4" fmla="*/ 2147483647 w 222"/>
              <a:gd name="T5" fmla="*/ 2147483647 h 36"/>
              <a:gd name="T6" fmla="*/ 2147483647 w 222"/>
              <a:gd name="T7" fmla="*/ 2147483647 h 36"/>
              <a:gd name="T8" fmla="*/ 2147483647 w 222"/>
              <a:gd name="T9" fmla="*/ 2147483647 h 36"/>
              <a:gd name="T10" fmla="*/ 2147483647 w 222"/>
              <a:gd name="T11" fmla="*/ 2147483647 h 36"/>
              <a:gd name="T12" fmla="*/ 0 w 222"/>
              <a:gd name="T13" fmla="*/ 0 h 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2"/>
              <a:gd name="T22" fmla="*/ 0 h 36"/>
              <a:gd name="T23" fmla="*/ 222 w 222"/>
              <a:gd name="T24" fmla="*/ 36 h 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2" h="36">
                <a:moveTo>
                  <a:pt x="222" y="0"/>
                </a:moveTo>
                <a:cubicBezTo>
                  <a:pt x="222" y="10"/>
                  <a:pt x="214" y="18"/>
                  <a:pt x="204" y="18"/>
                </a:cubicBezTo>
                <a:lnTo>
                  <a:pt x="130" y="18"/>
                </a:lnTo>
                <a:cubicBezTo>
                  <a:pt x="119" y="18"/>
                  <a:pt x="111" y="26"/>
                  <a:pt x="111" y="36"/>
                </a:cubicBezTo>
                <a:cubicBezTo>
                  <a:pt x="111" y="26"/>
                  <a:pt x="103" y="18"/>
                  <a:pt x="93" y="18"/>
                </a:cubicBezTo>
                <a:lnTo>
                  <a:pt x="19" y="18"/>
                </a:lnTo>
                <a:cubicBezTo>
                  <a:pt x="8" y="18"/>
                  <a:pt x="0" y="10"/>
                  <a:pt x="0" y="0"/>
                </a:cubicBezTo>
              </a:path>
            </a:pathLst>
          </a:custGeom>
          <a:noFill/>
          <a:ln w="42863">
            <a:solidFill>
              <a:srgbClr val="D575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>
              <a:solidFill>
                <a:srgbClr val="D57500"/>
              </a:solidFill>
            </a:endParaRPr>
          </a:p>
        </p:txBody>
      </p:sp>
      <p:sp>
        <p:nvSpPr>
          <p:cNvPr id="186" name="Cube 185"/>
          <p:cNvSpPr/>
          <p:nvPr/>
        </p:nvSpPr>
        <p:spPr bwMode="auto">
          <a:xfrm>
            <a:off x="596763" y="5299185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87" name="Cube 186"/>
          <p:cNvSpPr/>
          <p:nvPr/>
        </p:nvSpPr>
        <p:spPr bwMode="auto">
          <a:xfrm>
            <a:off x="737388" y="5299185"/>
            <a:ext cx="191209" cy="191185"/>
          </a:xfrm>
          <a:prstGeom prst="cube">
            <a:avLst/>
          </a:prstGeom>
          <a:solidFill>
            <a:srgbClr val="00369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88" name="Cube 187"/>
          <p:cNvSpPr/>
          <p:nvPr/>
        </p:nvSpPr>
        <p:spPr bwMode="auto">
          <a:xfrm>
            <a:off x="880036" y="5299185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89" name="Cube 188"/>
          <p:cNvSpPr/>
          <p:nvPr/>
        </p:nvSpPr>
        <p:spPr bwMode="auto">
          <a:xfrm>
            <a:off x="596763" y="5157566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90" name="Cube 189"/>
          <p:cNvSpPr/>
          <p:nvPr/>
        </p:nvSpPr>
        <p:spPr bwMode="auto">
          <a:xfrm>
            <a:off x="737388" y="5157566"/>
            <a:ext cx="191209" cy="191185"/>
          </a:xfrm>
          <a:prstGeom prst="cube">
            <a:avLst/>
          </a:prstGeom>
          <a:solidFill>
            <a:srgbClr val="00369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91" name="Cube 190"/>
          <p:cNvSpPr/>
          <p:nvPr/>
        </p:nvSpPr>
        <p:spPr bwMode="auto">
          <a:xfrm>
            <a:off x="880031" y="5157566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92" name="Cube 191"/>
          <p:cNvSpPr/>
          <p:nvPr/>
        </p:nvSpPr>
        <p:spPr bwMode="auto">
          <a:xfrm>
            <a:off x="596766" y="5014942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93" name="Cube 192"/>
          <p:cNvSpPr/>
          <p:nvPr/>
        </p:nvSpPr>
        <p:spPr bwMode="auto">
          <a:xfrm>
            <a:off x="737391" y="5014942"/>
            <a:ext cx="191209" cy="191185"/>
          </a:xfrm>
          <a:prstGeom prst="cube">
            <a:avLst/>
          </a:prstGeom>
          <a:solidFill>
            <a:srgbClr val="00369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94" name="Cube 193"/>
          <p:cNvSpPr/>
          <p:nvPr/>
        </p:nvSpPr>
        <p:spPr bwMode="auto">
          <a:xfrm>
            <a:off x="880039" y="5014942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77" name="Cube 176"/>
          <p:cNvSpPr/>
          <p:nvPr/>
        </p:nvSpPr>
        <p:spPr bwMode="auto">
          <a:xfrm>
            <a:off x="1022922" y="5299185"/>
            <a:ext cx="191209" cy="191185"/>
          </a:xfrm>
          <a:prstGeom prst="cube">
            <a:avLst/>
          </a:prstGeom>
          <a:solidFill>
            <a:srgbClr val="00369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78" name="Cube 177"/>
          <p:cNvSpPr/>
          <p:nvPr/>
        </p:nvSpPr>
        <p:spPr bwMode="auto">
          <a:xfrm>
            <a:off x="1163547" y="5299185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79" name="Cube 178"/>
          <p:cNvSpPr/>
          <p:nvPr/>
        </p:nvSpPr>
        <p:spPr bwMode="auto">
          <a:xfrm>
            <a:off x="1306195" y="5299185"/>
            <a:ext cx="191209" cy="191185"/>
          </a:xfrm>
          <a:prstGeom prst="cube">
            <a:avLst/>
          </a:prstGeom>
          <a:solidFill>
            <a:srgbClr val="00369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80" name="Cube 179"/>
          <p:cNvSpPr/>
          <p:nvPr/>
        </p:nvSpPr>
        <p:spPr bwMode="auto">
          <a:xfrm>
            <a:off x="1022922" y="5157566"/>
            <a:ext cx="191209" cy="191185"/>
          </a:xfrm>
          <a:prstGeom prst="cube">
            <a:avLst/>
          </a:prstGeom>
          <a:solidFill>
            <a:srgbClr val="00369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81" name="Cube 180"/>
          <p:cNvSpPr/>
          <p:nvPr/>
        </p:nvSpPr>
        <p:spPr bwMode="auto">
          <a:xfrm>
            <a:off x="1163547" y="5157566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82" name="Cube 181"/>
          <p:cNvSpPr/>
          <p:nvPr/>
        </p:nvSpPr>
        <p:spPr bwMode="auto">
          <a:xfrm>
            <a:off x="1306195" y="5157566"/>
            <a:ext cx="191209" cy="191185"/>
          </a:xfrm>
          <a:prstGeom prst="cube">
            <a:avLst/>
          </a:prstGeom>
          <a:solidFill>
            <a:srgbClr val="00369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83" name="Cube 182"/>
          <p:cNvSpPr/>
          <p:nvPr/>
        </p:nvSpPr>
        <p:spPr bwMode="auto">
          <a:xfrm>
            <a:off x="1022925" y="5014942"/>
            <a:ext cx="191209" cy="191185"/>
          </a:xfrm>
          <a:prstGeom prst="cube">
            <a:avLst/>
          </a:prstGeom>
          <a:solidFill>
            <a:srgbClr val="00369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84" name="Cube 183"/>
          <p:cNvSpPr/>
          <p:nvPr/>
        </p:nvSpPr>
        <p:spPr bwMode="auto">
          <a:xfrm>
            <a:off x="1163550" y="5014942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85" name="Cube 184"/>
          <p:cNvSpPr/>
          <p:nvPr/>
        </p:nvSpPr>
        <p:spPr bwMode="auto">
          <a:xfrm>
            <a:off x="1306198" y="5014942"/>
            <a:ext cx="191209" cy="191185"/>
          </a:xfrm>
          <a:prstGeom prst="cube">
            <a:avLst/>
          </a:prstGeom>
          <a:solidFill>
            <a:srgbClr val="00369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68" name="Cube 167"/>
          <p:cNvSpPr/>
          <p:nvPr/>
        </p:nvSpPr>
        <p:spPr bwMode="auto">
          <a:xfrm>
            <a:off x="1449081" y="5299185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69" name="Cube 168"/>
          <p:cNvSpPr/>
          <p:nvPr/>
        </p:nvSpPr>
        <p:spPr bwMode="auto">
          <a:xfrm>
            <a:off x="1589706" y="5299185"/>
            <a:ext cx="191209" cy="191185"/>
          </a:xfrm>
          <a:prstGeom prst="cube">
            <a:avLst/>
          </a:prstGeom>
          <a:solidFill>
            <a:srgbClr val="00369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70" name="Cube 169"/>
          <p:cNvSpPr/>
          <p:nvPr/>
        </p:nvSpPr>
        <p:spPr bwMode="auto">
          <a:xfrm>
            <a:off x="1732354" y="5299185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71" name="Cube 170"/>
          <p:cNvSpPr/>
          <p:nvPr/>
        </p:nvSpPr>
        <p:spPr bwMode="auto">
          <a:xfrm>
            <a:off x="1449081" y="5157566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72" name="Cube 171"/>
          <p:cNvSpPr/>
          <p:nvPr/>
        </p:nvSpPr>
        <p:spPr bwMode="auto">
          <a:xfrm>
            <a:off x="1589706" y="5157566"/>
            <a:ext cx="191209" cy="191185"/>
          </a:xfrm>
          <a:prstGeom prst="cube">
            <a:avLst/>
          </a:prstGeom>
          <a:solidFill>
            <a:srgbClr val="00369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73" name="Cube 172"/>
          <p:cNvSpPr/>
          <p:nvPr/>
        </p:nvSpPr>
        <p:spPr bwMode="auto">
          <a:xfrm>
            <a:off x="1732354" y="5157566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74" name="Cube 173"/>
          <p:cNvSpPr/>
          <p:nvPr/>
        </p:nvSpPr>
        <p:spPr bwMode="auto">
          <a:xfrm>
            <a:off x="1449084" y="5014942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75" name="Cube 174"/>
          <p:cNvSpPr/>
          <p:nvPr/>
        </p:nvSpPr>
        <p:spPr bwMode="auto">
          <a:xfrm>
            <a:off x="1589709" y="5014942"/>
            <a:ext cx="191209" cy="191185"/>
          </a:xfrm>
          <a:prstGeom prst="cube">
            <a:avLst/>
          </a:prstGeom>
          <a:solidFill>
            <a:srgbClr val="00369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76" name="Cube 175"/>
          <p:cNvSpPr/>
          <p:nvPr/>
        </p:nvSpPr>
        <p:spPr bwMode="auto">
          <a:xfrm>
            <a:off x="1732357" y="5014942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59" name="Cube 158"/>
          <p:cNvSpPr/>
          <p:nvPr/>
        </p:nvSpPr>
        <p:spPr bwMode="auto">
          <a:xfrm>
            <a:off x="1875241" y="5299185"/>
            <a:ext cx="191209" cy="191185"/>
          </a:xfrm>
          <a:prstGeom prst="cube">
            <a:avLst/>
          </a:prstGeom>
          <a:solidFill>
            <a:srgbClr val="00369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60" name="Cube 159"/>
          <p:cNvSpPr/>
          <p:nvPr/>
        </p:nvSpPr>
        <p:spPr bwMode="auto">
          <a:xfrm>
            <a:off x="2015866" y="5299185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61" name="Cube 160"/>
          <p:cNvSpPr/>
          <p:nvPr/>
        </p:nvSpPr>
        <p:spPr bwMode="auto">
          <a:xfrm>
            <a:off x="2158514" y="5299185"/>
            <a:ext cx="191209" cy="191185"/>
          </a:xfrm>
          <a:prstGeom prst="cube">
            <a:avLst/>
          </a:prstGeom>
          <a:solidFill>
            <a:srgbClr val="00369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62" name="Cube 161"/>
          <p:cNvSpPr/>
          <p:nvPr/>
        </p:nvSpPr>
        <p:spPr bwMode="auto">
          <a:xfrm>
            <a:off x="1875241" y="5157566"/>
            <a:ext cx="191209" cy="191185"/>
          </a:xfrm>
          <a:prstGeom prst="cube">
            <a:avLst/>
          </a:prstGeom>
          <a:solidFill>
            <a:srgbClr val="00369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63" name="Cube 162"/>
          <p:cNvSpPr/>
          <p:nvPr/>
        </p:nvSpPr>
        <p:spPr bwMode="auto">
          <a:xfrm>
            <a:off x="2015866" y="5157566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64" name="Cube 163"/>
          <p:cNvSpPr/>
          <p:nvPr/>
        </p:nvSpPr>
        <p:spPr bwMode="auto">
          <a:xfrm>
            <a:off x="2158514" y="5157566"/>
            <a:ext cx="191209" cy="191185"/>
          </a:xfrm>
          <a:prstGeom prst="cube">
            <a:avLst/>
          </a:prstGeom>
          <a:solidFill>
            <a:srgbClr val="00369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65" name="Cube 164"/>
          <p:cNvSpPr/>
          <p:nvPr/>
        </p:nvSpPr>
        <p:spPr bwMode="auto">
          <a:xfrm>
            <a:off x="1875244" y="5014942"/>
            <a:ext cx="191209" cy="191185"/>
          </a:xfrm>
          <a:prstGeom prst="cube">
            <a:avLst/>
          </a:prstGeom>
          <a:solidFill>
            <a:srgbClr val="00369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66" name="Cube 165"/>
          <p:cNvSpPr/>
          <p:nvPr/>
        </p:nvSpPr>
        <p:spPr bwMode="auto">
          <a:xfrm>
            <a:off x="2015869" y="5014942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67" name="Cube 166"/>
          <p:cNvSpPr/>
          <p:nvPr/>
        </p:nvSpPr>
        <p:spPr bwMode="auto">
          <a:xfrm>
            <a:off x="2158517" y="5014942"/>
            <a:ext cx="191209" cy="191185"/>
          </a:xfrm>
          <a:prstGeom prst="cube">
            <a:avLst/>
          </a:prstGeom>
          <a:solidFill>
            <a:srgbClr val="00369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50" name="Cube 149"/>
          <p:cNvSpPr/>
          <p:nvPr/>
        </p:nvSpPr>
        <p:spPr bwMode="auto">
          <a:xfrm>
            <a:off x="596763" y="4874083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51" name="Cube 150"/>
          <p:cNvSpPr/>
          <p:nvPr/>
        </p:nvSpPr>
        <p:spPr bwMode="auto">
          <a:xfrm>
            <a:off x="737388" y="4874083"/>
            <a:ext cx="191209" cy="191185"/>
          </a:xfrm>
          <a:prstGeom prst="cube">
            <a:avLst/>
          </a:prstGeom>
          <a:solidFill>
            <a:srgbClr val="00369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52" name="Cube 151"/>
          <p:cNvSpPr/>
          <p:nvPr/>
        </p:nvSpPr>
        <p:spPr bwMode="auto">
          <a:xfrm>
            <a:off x="880036" y="4874083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53" name="Cube 152"/>
          <p:cNvSpPr/>
          <p:nvPr/>
        </p:nvSpPr>
        <p:spPr bwMode="auto">
          <a:xfrm>
            <a:off x="596763" y="4732464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54" name="Cube 153"/>
          <p:cNvSpPr/>
          <p:nvPr/>
        </p:nvSpPr>
        <p:spPr bwMode="auto">
          <a:xfrm>
            <a:off x="737388" y="4732464"/>
            <a:ext cx="191209" cy="191185"/>
          </a:xfrm>
          <a:prstGeom prst="cube">
            <a:avLst/>
          </a:prstGeom>
          <a:solidFill>
            <a:srgbClr val="00369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55" name="Cube 154"/>
          <p:cNvSpPr/>
          <p:nvPr/>
        </p:nvSpPr>
        <p:spPr bwMode="auto">
          <a:xfrm>
            <a:off x="880031" y="4732464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56" name="Cube 155"/>
          <p:cNvSpPr/>
          <p:nvPr/>
        </p:nvSpPr>
        <p:spPr bwMode="auto">
          <a:xfrm>
            <a:off x="596766" y="4589840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57" name="Cube 156"/>
          <p:cNvSpPr/>
          <p:nvPr/>
        </p:nvSpPr>
        <p:spPr bwMode="auto">
          <a:xfrm>
            <a:off x="737391" y="4589840"/>
            <a:ext cx="191209" cy="191185"/>
          </a:xfrm>
          <a:prstGeom prst="cube">
            <a:avLst/>
          </a:prstGeom>
          <a:solidFill>
            <a:srgbClr val="00369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58" name="Cube 157"/>
          <p:cNvSpPr/>
          <p:nvPr/>
        </p:nvSpPr>
        <p:spPr bwMode="auto">
          <a:xfrm>
            <a:off x="880039" y="4589840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41" name="Cube 140"/>
          <p:cNvSpPr/>
          <p:nvPr/>
        </p:nvSpPr>
        <p:spPr bwMode="auto">
          <a:xfrm>
            <a:off x="1022922" y="4874083"/>
            <a:ext cx="191209" cy="191185"/>
          </a:xfrm>
          <a:prstGeom prst="cube">
            <a:avLst/>
          </a:prstGeom>
          <a:solidFill>
            <a:srgbClr val="00369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42" name="Cube 141"/>
          <p:cNvSpPr/>
          <p:nvPr/>
        </p:nvSpPr>
        <p:spPr bwMode="auto">
          <a:xfrm>
            <a:off x="1163547" y="4874083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43" name="Cube 142"/>
          <p:cNvSpPr/>
          <p:nvPr/>
        </p:nvSpPr>
        <p:spPr bwMode="auto">
          <a:xfrm>
            <a:off x="1306195" y="4874083"/>
            <a:ext cx="191209" cy="191185"/>
          </a:xfrm>
          <a:prstGeom prst="cube">
            <a:avLst/>
          </a:prstGeom>
          <a:solidFill>
            <a:srgbClr val="00369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44" name="Cube 143"/>
          <p:cNvSpPr/>
          <p:nvPr/>
        </p:nvSpPr>
        <p:spPr bwMode="auto">
          <a:xfrm>
            <a:off x="1022922" y="4732464"/>
            <a:ext cx="191209" cy="191185"/>
          </a:xfrm>
          <a:prstGeom prst="cube">
            <a:avLst/>
          </a:prstGeom>
          <a:solidFill>
            <a:srgbClr val="00369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45" name="Cube 144"/>
          <p:cNvSpPr/>
          <p:nvPr/>
        </p:nvSpPr>
        <p:spPr bwMode="auto">
          <a:xfrm>
            <a:off x="1163547" y="4732464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46" name="Cube 145"/>
          <p:cNvSpPr/>
          <p:nvPr/>
        </p:nvSpPr>
        <p:spPr bwMode="auto">
          <a:xfrm>
            <a:off x="1306195" y="4732464"/>
            <a:ext cx="191209" cy="191185"/>
          </a:xfrm>
          <a:prstGeom prst="cube">
            <a:avLst/>
          </a:prstGeom>
          <a:solidFill>
            <a:srgbClr val="00369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47" name="Cube 146"/>
          <p:cNvSpPr/>
          <p:nvPr/>
        </p:nvSpPr>
        <p:spPr bwMode="auto">
          <a:xfrm>
            <a:off x="1022925" y="4589840"/>
            <a:ext cx="191209" cy="191185"/>
          </a:xfrm>
          <a:prstGeom prst="cube">
            <a:avLst/>
          </a:prstGeom>
          <a:solidFill>
            <a:srgbClr val="00369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48" name="Cube 147"/>
          <p:cNvSpPr/>
          <p:nvPr/>
        </p:nvSpPr>
        <p:spPr bwMode="auto">
          <a:xfrm>
            <a:off x="1163550" y="4589840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49" name="Cube 148"/>
          <p:cNvSpPr/>
          <p:nvPr/>
        </p:nvSpPr>
        <p:spPr bwMode="auto">
          <a:xfrm>
            <a:off x="1306198" y="4589840"/>
            <a:ext cx="191209" cy="191185"/>
          </a:xfrm>
          <a:prstGeom prst="cube">
            <a:avLst/>
          </a:prstGeom>
          <a:solidFill>
            <a:srgbClr val="00369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32" name="Cube 131"/>
          <p:cNvSpPr/>
          <p:nvPr/>
        </p:nvSpPr>
        <p:spPr bwMode="auto">
          <a:xfrm>
            <a:off x="1449081" y="4874083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33" name="Cube 132"/>
          <p:cNvSpPr/>
          <p:nvPr/>
        </p:nvSpPr>
        <p:spPr bwMode="auto">
          <a:xfrm>
            <a:off x="1589706" y="4874083"/>
            <a:ext cx="191209" cy="191185"/>
          </a:xfrm>
          <a:prstGeom prst="cube">
            <a:avLst/>
          </a:prstGeom>
          <a:solidFill>
            <a:srgbClr val="00369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34" name="Cube 133"/>
          <p:cNvSpPr/>
          <p:nvPr/>
        </p:nvSpPr>
        <p:spPr bwMode="auto">
          <a:xfrm>
            <a:off x="1732354" y="4874083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35" name="Cube 134"/>
          <p:cNvSpPr/>
          <p:nvPr/>
        </p:nvSpPr>
        <p:spPr bwMode="auto">
          <a:xfrm>
            <a:off x="1449081" y="4732464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36" name="Cube 135"/>
          <p:cNvSpPr/>
          <p:nvPr/>
        </p:nvSpPr>
        <p:spPr bwMode="auto">
          <a:xfrm>
            <a:off x="1589706" y="4732464"/>
            <a:ext cx="191209" cy="191185"/>
          </a:xfrm>
          <a:prstGeom prst="cube">
            <a:avLst/>
          </a:prstGeom>
          <a:solidFill>
            <a:srgbClr val="00369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37" name="Cube 136"/>
          <p:cNvSpPr/>
          <p:nvPr/>
        </p:nvSpPr>
        <p:spPr bwMode="auto">
          <a:xfrm>
            <a:off x="1732354" y="4732464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38" name="Cube 137"/>
          <p:cNvSpPr/>
          <p:nvPr/>
        </p:nvSpPr>
        <p:spPr bwMode="auto">
          <a:xfrm>
            <a:off x="1449084" y="4589840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39" name="Cube 138"/>
          <p:cNvSpPr/>
          <p:nvPr/>
        </p:nvSpPr>
        <p:spPr bwMode="auto">
          <a:xfrm>
            <a:off x="1589709" y="4589840"/>
            <a:ext cx="191209" cy="191185"/>
          </a:xfrm>
          <a:prstGeom prst="cube">
            <a:avLst/>
          </a:prstGeom>
          <a:solidFill>
            <a:srgbClr val="00369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40" name="Cube 139"/>
          <p:cNvSpPr/>
          <p:nvPr/>
        </p:nvSpPr>
        <p:spPr bwMode="auto">
          <a:xfrm>
            <a:off x="1732357" y="4589840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23" name="Cube 122"/>
          <p:cNvSpPr/>
          <p:nvPr/>
        </p:nvSpPr>
        <p:spPr bwMode="auto">
          <a:xfrm>
            <a:off x="1875241" y="4874083"/>
            <a:ext cx="191209" cy="191185"/>
          </a:xfrm>
          <a:prstGeom prst="cube">
            <a:avLst/>
          </a:prstGeom>
          <a:solidFill>
            <a:srgbClr val="00369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24" name="Cube 123"/>
          <p:cNvSpPr/>
          <p:nvPr/>
        </p:nvSpPr>
        <p:spPr bwMode="auto">
          <a:xfrm>
            <a:off x="2015866" y="4874083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25" name="Cube 124"/>
          <p:cNvSpPr/>
          <p:nvPr/>
        </p:nvSpPr>
        <p:spPr bwMode="auto">
          <a:xfrm>
            <a:off x="2158514" y="4874083"/>
            <a:ext cx="191209" cy="191185"/>
          </a:xfrm>
          <a:prstGeom prst="cube">
            <a:avLst/>
          </a:prstGeom>
          <a:solidFill>
            <a:srgbClr val="00369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26" name="Cube 125"/>
          <p:cNvSpPr/>
          <p:nvPr/>
        </p:nvSpPr>
        <p:spPr bwMode="auto">
          <a:xfrm>
            <a:off x="1875241" y="4732464"/>
            <a:ext cx="191209" cy="191185"/>
          </a:xfrm>
          <a:prstGeom prst="cube">
            <a:avLst/>
          </a:prstGeom>
          <a:solidFill>
            <a:srgbClr val="00369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27" name="Cube 126"/>
          <p:cNvSpPr/>
          <p:nvPr/>
        </p:nvSpPr>
        <p:spPr bwMode="auto">
          <a:xfrm>
            <a:off x="2015866" y="4732464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28" name="Cube 127"/>
          <p:cNvSpPr/>
          <p:nvPr/>
        </p:nvSpPr>
        <p:spPr bwMode="auto">
          <a:xfrm>
            <a:off x="2158514" y="4732464"/>
            <a:ext cx="191209" cy="191185"/>
          </a:xfrm>
          <a:prstGeom prst="cube">
            <a:avLst/>
          </a:prstGeom>
          <a:solidFill>
            <a:srgbClr val="00369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29" name="Cube 128"/>
          <p:cNvSpPr/>
          <p:nvPr/>
        </p:nvSpPr>
        <p:spPr bwMode="auto">
          <a:xfrm>
            <a:off x="1875244" y="4589840"/>
            <a:ext cx="191209" cy="191185"/>
          </a:xfrm>
          <a:prstGeom prst="cube">
            <a:avLst/>
          </a:prstGeom>
          <a:solidFill>
            <a:srgbClr val="00369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30" name="Cube 129"/>
          <p:cNvSpPr/>
          <p:nvPr/>
        </p:nvSpPr>
        <p:spPr bwMode="auto">
          <a:xfrm>
            <a:off x="2015869" y="4589840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31" name="Cube 130"/>
          <p:cNvSpPr/>
          <p:nvPr/>
        </p:nvSpPr>
        <p:spPr bwMode="auto">
          <a:xfrm>
            <a:off x="2158517" y="4589840"/>
            <a:ext cx="191209" cy="191185"/>
          </a:xfrm>
          <a:prstGeom prst="cube">
            <a:avLst/>
          </a:prstGeom>
          <a:solidFill>
            <a:srgbClr val="00369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grpSp>
        <p:nvGrpSpPr>
          <p:cNvPr id="250" name="Group 249"/>
          <p:cNvGrpSpPr/>
          <p:nvPr/>
        </p:nvGrpSpPr>
        <p:grpSpPr>
          <a:xfrm>
            <a:off x="1508408" y="3113832"/>
            <a:ext cx="474487" cy="475426"/>
            <a:chOff x="1508408" y="3113832"/>
            <a:chExt cx="474487" cy="475426"/>
          </a:xfrm>
        </p:grpSpPr>
        <p:sp>
          <p:nvSpPr>
            <p:cNvPr id="105" name="Cube 1489"/>
            <p:cNvSpPr>
              <a:spLocks noChangeArrowheads="1"/>
            </p:cNvSpPr>
            <p:nvPr/>
          </p:nvSpPr>
          <p:spPr bwMode="auto">
            <a:xfrm>
              <a:off x="1508408" y="3398073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Cube 1490"/>
            <p:cNvSpPr>
              <a:spLocks noChangeArrowheads="1"/>
            </p:cNvSpPr>
            <p:nvPr/>
          </p:nvSpPr>
          <p:spPr bwMode="auto">
            <a:xfrm>
              <a:off x="1649033" y="3398073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00369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Cube 1491"/>
            <p:cNvSpPr>
              <a:spLocks noChangeArrowheads="1"/>
            </p:cNvSpPr>
            <p:nvPr/>
          </p:nvSpPr>
          <p:spPr bwMode="auto">
            <a:xfrm>
              <a:off x="1791682" y="3398073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glow rad="101600">
                <a:schemeClr val="accent1">
                  <a:alpha val="75000"/>
                </a:schemeClr>
              </a:glow>
            </a:effectLst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Cube 1492"/>
            <p:cNvSpPr>
              <a:spLocks noChangeArrowheads="1"/>
            </p:cNvSpPr>
            <p:nvPr/>
          </p:nvSpPr>
          <p:spPr bwMode="auto">
            <a:xfrm>
              <a:off x="1508408" y="3256455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Cube 1493"/>
            <p:cNvSpPr>
              <a:spLocks noChangeArrowheads="1"/>
            </p:cNvSpPr>
            <p:nvPr/>
          </p:nvSpPr>
          <p:spPr bwMode="auto">
            <a:xfrm>
              <a:off x="1649034" y="3256455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00369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Cube 1494"/>
            <p:cNvSpPr>
              <a:spLocks noChangeArrowheads="1"/>
            </p:cNvSpPr>
            <p:nvPr/>
          </p:nvSpPr>
          <p:spPr bwMode="auto">
            <a:xfrm>
              <a:off x="1791682" y="3256455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Cube 1495"/>
            <p:cNvSpPr>
              <a:spLocks noChangeArrowheads="1"/>
            </p:cNvSpPr>
            <p:nvPr/>
          </p:nvSpPr>
          <p:spPr bwMode="auto">
            <a:xfrm>
              <a:off x="1508411" y="3113832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Cube 1496"/>
            <p:cNvSpPr>
              <a:spLocks noChangeArrowheads="1"/>
            </p:cNvSpPr>
            <p:nvPr/>
          </p:nvSpPr>
          <p:spPr bwMode="auto">
            <a:xfrm>
              <a:off x="1649036" y="3113832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00369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Cube 1497"/>
            <p:cNvSpPr>
              <a:spLocks noChangeArrowheads="1"/>
            </p:cNvSpPr>
            <p:nvPr/>
          </p:nvSpPr>
          <p:spPr bwMode="auto">
            <a:xfrm>
              <a:off x="1791685" y="3113832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1" name="Group 250"/>
          <p:cNvGrpSpPr/>
          <p:nvPr/>
        </p:nvGrpSpPr>
        <p:grpSpPr>
          <a:xfrm>
            <a:off x="2053188" y="3113832"/>
            <a:ext cx="474487" cy="475426"/>
            <a:chOff x="2053188" y="3113832"/>
            <a:chExt cx="474487" cy="475426"/>
          </a:xfrm>
        </p:grpSpPr>
        <p:sp>
          <p:nvSpPr>
            <p:cNvPr id="114" name="Cube 1499"/>
            <p:cNvSpPr>
              <a:spLocks noChangeArrowheads="1"/>
            </p:cNvSpPr>
            <p:nvPr/>
          </p:nvSpPr>
          <p:spPr bwMode="auto">
            <a:xfrm>
              <a:off x="2053188" y="3398073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003698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glow rad="101600">
                <a:schemeClr val="accent1">
                  <a:alpha val="75000"/>
                </a:schemeClr>
              </a:glow>
            </a:effectLst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Cube 1500"/>
            <p:cNvSpPr>
              <a:spLocks noChangeArrowheads="1"/>
            </p:cNvSpPr>
            <p:nvPr/>
          </p:nvSpPr>
          <p:spPr bwMode="auto">
            <a:xfrm>
              <a:off x="2193813" y="3398073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glow rad="101600">
                <a:schemeClr val="accent1">
                  <a:alpha val="75000"/>
                </a:schemeClr>
              </a:glow>
            </a:effectLst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Cube 1501"/>
            <p:cNvSpPr>
              <a:spLocks noChangeArrowheads="1"/>
            </p:cNvSpPr>
            <p:nvPr/>
          </p:nvSpPr>
          <p:spPr bwMode="auto">
            <a:xfrm>
              <a:off x="2336462" y="3398073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00369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Cube 1502"/>
            <p:cNvSpPr>
              <a:spLocks noChangeArrowheads="1"/>
            </p:cNvSpPr>
            <p:nvPr/>
          </p:nvSpPr>
          <p:spPr bwMode="auto">
            <a:xfrm>
              <a:off x="2053188" y="3256455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00369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Cube 1503"/>
            <p:cNvSpPr>
              <a:spLocks noChangeArrowheads="1"/>
            </p:cNvSpPr>
            <p:nvPr/>
          </p:nvSpPr>
          <p:spPr bwMode="auto">
            <a:xfrm>
              <a:off x="2193814" y="3256455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Cube 1504"/>
            <p:cNvSpPr>
              <a:spLocks noChangeArrowheads="1"/>
            </p:cNvSpPr>
            <p:nvPr/>
          </p:nvSpPr>
          <p:spPr bwMode="auto">
            <a:xfrm>
              <a:off x="2336462" y="3256455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00369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Cube 1505"/>
            <p:cNvSpPr>
              <a:spLocks noChangeArrowheads="1"/>
            </p:cNvSpPr>
            <p:nvPr/>
          </p:nvSpPr>
          <p:spPr bwMode="auto">
            <a:xfrm>
              <a:off x="2053191" y="3113832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00369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Cube 1506"/>
            <p:cNvSpPr>
              <a:spLocks noChangeArrowheads="1"/>
            </p:cNvSpPr>
            <p:nvPr/>
          </p:nvSpPr>
          <p:spPr bwMode="auto">
            <a:xfrm>
              <a:off x="2193816" y="3113832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Cube 1507"/>
            <p:cNvSpPr>
              <a:spLocks noChangeArrowheads="1"/>
            </p:cNvSpPr>
            <p:nvPr/>
          </p:nvSpPr>
          <p:spPr bwMode="auto">
            <a:xfrm>
              <a:off x="2336465" y="3113832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00369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2" name="Group 1468"/>
          <p:cNvGrpSpPr>
            <a:grpSpLocks/>
          </p:cNvGrpSpPr>
          <p:nvPr/>
        </p:nvGrpSpPr>
        <p:grpSpPr bwMode="auto">
          <a:xfrm>
            <a:off x="3110657" y="3606499"/>
            <a:ext cx="474487" cy="475428"/>
            <a:chOff x="9613900" y="6082038"/>
            <a:chExt cx="595634" cy="596892"/>
          </a:xfrm>
          <a:solidFill>
            <a:srgbClr val="B2B3B5"/>
          </a:solidFill>
          <a:effectLst>
            <a:glow rad="101600">
              <a:schemeClr val="accent2">
                <a:alpha val="75000"/>
              </a:schemeClr>
            </a:glow>
          </a:effectLst>
        </p:grpSpPr>
        <p:sp>
          <p:nvSpPr>
            <p:cNvPr id="253" name="Cube 1469"/>
            <p:cNvSpPr>
              <a:spLocks noChangeArrowheads="1"/>
            </p:cNvSpPr>
            <p:nvPr/>
          </p:nvSpPr>
          <p:spPr bwMode="auto">
            <a:xfrm>
              <a:off x="9613900" y="64389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00369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Cube 1470"/>
            <p:cNvSpPr>
              <a:spLocks noChangeArrowheads="1"/>
            </p:cNvSpPr>
            <p:nvPr/>
          </p:nvSpPr>
          <p:spPr bwMode="auto">
            <a:xfrm>
              <a:off x="9790430" y="64389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Cube 1471"/>
            <p:cNvSpPr>
              <a:spLocks noChangeArrowheads="1"/>
            </p:cNvSpPr>
            <p:nvPr/>
          </p:nvSpPr>
          <p:spPr bwMode="auto">
            <a:xfrm>
              <a:off x="9969500" y="64389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00369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Cube 1472"/>
            <p:cNvSpPr>
              <a:spLocks noChangeArrowheads="1"/>
            </p:cNvSpPr>
            <p:nvPr/>
          </p:nvSpPr>
          <p:spPr bwMode="auto">
            <a:xfrm>
              <a:off x="9613900" y="62611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00369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Cube 1473"/>
            <p:cNvSpPr>
              <a:spLocks noChangeArrowheads="1"/>
            </p:cNvSpPr>
            <p:nvPr/>
          </p:nvSpPr>
          <p:spPr bwMode="auto">
            <a:xfrm>
              <a:off x="9790431" y="62611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Cube 1474"/>
            <p:cNvSpPr>
              <a:spLocks noChangeArrowheads="1"/>
            </p:cNvSpPr>
            <p:nvPr/>
          </p:nvSpPr>
          <p:spPr bwMode="auto">
            <a:xfrm>
              <a:off x="9969500" y="62611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00369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Cube 1475"/>
            <p:cNvSpPr>
              <a:spLocks noChangeArrowheads="1"/>
            </p:cNvSpPr>
            <p:nvPr/>
          </p:nvSpPr>
          <p:spPr bwMode="auto">
            <a:xfrm>
              <a:off x="9613904" y="6082038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00369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Cube 1476"/>
            <p:cNvSpPr>
              <a:spLocks noChangeArrowheads="1"/>
            </p:cNvSpPr>
            <p:nvPr/>
          </p:nvSpPr>
          <p:spPr bwMode="auto">
            <a:xfrm>
              <a:off x="9790434" y="6082038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Cube 1477"/>
            <p:cNvSpPr>
              <a:spLocks noChangeArrowheads="1"/>
            </p:cNvSpPr>
            <p:nvPr/>
          </p:nvSpPr>
          <p:spPr bwMode="auto">
            <a:xfrm>
              <a:off x="9969504" y="6082038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003698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2" name="TextBox 261"/>
          <p:cNvSpPr txBox="1"/>
          <p:nvPr/>
        </p:nvSpPr>
        <p:spPr>
          <a:xfrm>
            <a:off x="2901666" y="3029822"/>
            <a:ext cx="8924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P</a:t>
            </a:r>
            <a:r>
              <a:rPr lang="en-US" sz="1400" baseline="-25000" dirty="0" smtClean="0"/>
              <a:t>1</a:t>
            </a:r>
            <a:endParaRPr lang="en-US" sz="1400" dirty="0" smtClean="0"/>
          </a:p>
          <a:p>
            <a:pPr algn="ctr"/>
            <a:r>
              <a:rPr lang="en-US" sz="1400" dirty="0" err="1" smtClean="0"/>
              <a:t>a.access</a:t>
            </a:r>
            <a:r>
              <a:rPr lang="en-US" sz="1400" dirty="0" smtClean="0"/>
              <a:t>()</a:t>
            </a:r>
            <a:endParaRPr lang="en-US" sz="1400" dirty="0"/>
          </a:p>
        </p:txBody>
      </p:sp>
      <p:sp>
        <p:nvSpPr>
          <p:cNvPr id="266" name="TextBox 265"/>
          <p:cNvSpPr txBox="1"/>
          <p:nvPr/>
        </p:nvSpPr>
        <p:spPr>
          <a:xfrm>
            <a:off x="2494147" y="4362325"/>
            <a:ext cx="17075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 smtClean="0"/>
              <a:t>P</a:t>
            </a:r>
            <a:r>
              <a:rPr lang="en-US" sz="1400" baseline="-25000" dirty="0" err="1" smtClean="0"/>
              <a:t>n</a:t>
            </a:r>
            <a:endParaRPr lang="en-US" sz="1400" dirty="0" smtClean="0"/>
          </a:p>
          <a:p>
            <a:r>
              <a:rPr lang="en-US" sz="1400" dirty="0" smtClean="0"/>
              <a:t>a.get([slice(2,4,1),</a:t>
            </a:r>
          </a:p>
          <a:p>
            <a:r>
              <a:rPr lang="en-US" sz="1400" dirty="0" smtClean="0"/>
              <a:t>	    slice(4,6,1)])</a:t>
            </a:r>
            <a:endParaRPr lang="en-US" sz="1400" dirty="0"/>
          </a:p>
        </p:txBody>
      </p:sp>
      <p:grpSp>
        <p:nvGrpSpPr>
          <p:cNvPr id="268" name="Group 267"/>
          <p:cNvGrpSpPr/>
          <p:nvPr/>
        </p:nvGrpSpPr>
        <p:grpSpPr>
          <a:xfrm>
            <a:off x="3180756" y="5121693"/>
            <a:ext cx="334288" cy="333808"/>
            <a:chOff x="1648607" y="3113832"/>
            <a:chExt cx="334288" cy="333808"/>
          </a:xfrm>
          <a:effectLst>
            <a:glow rad="101600">
              <a:schemeClr val="accent1">
                <a:alpha val="75000"/>
              </a:schemeClr>
            </a:glow>
          </a:effectLst>
        </p:grpSpPr>
        <p:sp>
          <p:nvSpPr>
            <p:cNvPr id="272" name="Cube 1492"/>
            <p:cNvSpPr>
              <a:spLocks noChangeArrowheads="1"/>
            </p:cNvSpPr>
            <p:nvPr/>
          </p:nvSpPr>
          <p:spPr bwMode="auto">
            <a:xfrm>
              <a:off x="1648607" y="3256455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Cube 1494"/>
            <p:cNvSpPr>
              <a:spLocks noChangeArrowheads="1"/>
            </p:cNvSpPr>
            <p:nvPr/>
          </p:nvSpPr>
          <p:spPr bwMode="auto">
            <a:xfrm>
              <a:off x="1791682" y="3256455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Cube 1495"/>
            <p:cNvSpPr>
              <a:spLocks noChangeArrowheads="1"/>
            </p:cNvSpPr>
            <p:nvPr/>
          </p:nvSpPr>
          <p:spPr bwMode="auto">
            <a:xfrm>
              <a:off x="1648610" y="3113832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Cube 1497"/>
            <p:cNvSpPr>
              <a:spLocks noChangeArrowheads="1"/>
            </p:cNvSpPr>
            <p:nvPr/>
          </p:nvSpPr>
          <p:spPr bwMode="auto">
            <a:xfrm>
              <a:off x="1791685" y="3113832"/>
              <a:ext cx="191210" cy="191185"/>
            </a:xfrm>
            <a:prstGeom prst="cube">
              <a:avLst>
                <a:gd name="adj" fmla="val 25000"/>
              </a:avLst>
            </a:prstGeom>
            <a:solidFill>
              <a:srgbClr val="B2B3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436"/>
          <p:cNvGrpSpPr>
            <a:grpSpLocks/>
          </p:cNvGrpSpPr>
          <p:nvPr/>
        </p:nvGrpSpPr>
        <p:grpSpPr bwMode="auto">
          <a:xfrm>
            <a:off x="963627" y="3640991"/>
            <a:ext cx="474487" cy="475428"/>
            <a:chOff x="9613900" y="6082038"/>
            <a:chExt cx="595634" cy="596892"/>
          </a:xfrm>
          <a:solidFill>
            <a:srgbClr val="707276"/>
          </a:solidFill>
        </p:grpSpPr>
        <p:sp>
          <p:nvSpPr>
            <p:cNvPr id="155" name="Cube 1431"/>
            <p:cNvSpPr>
              <a:spLocks noChangeArrowheads="1"/>
            </p:cNvSpPr>
            <p:nvPr/>
          </p:nvSpPr>
          <p:spPr bwMode="auto">
            <a:xfrm>
              <a:off x="9613900" y="64389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Cube 1432"/>
            <p:cNvSpPr>
              <a:spLocks noChangeArrowheads="1"/>
            </p:cNvSpPr>
            <p:nvPr/>
          </p:nvSpPr>
          <p:spPr bwMode="auto">
            <a:xfrm>
              <a:off x="9790430" y="64389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Cube 1433"/>
            <p:cNvSpPr>
              <a:spLocks noChangeArrowheads="1"/>
            </p:cNvSpPr>
            <p:nvPr/>
          </p:nvSpPr>
          <p:spPr bwMode="auto">
            <a:xfrm>
              <a:off x="9969500" y="64389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Cube 1428"/>
            <p:cNvSpPr>
              <a:spLocks noChangeArrowheads="1"/>
            </p:cNvSpPr>
            <p:nvPr/>
          </p:nvSpPr>
          <p:spPr bwMode="auto">
            <a:xfrm>
              <a:off x="9613900" y="62611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Cube 1429"/>
            <p:cNvSpPr>
              <a:spLocks noChangeArrowheads="1"/>
            </p:cNvSpPr>
            <p:nvPr/>
          </p:nvSpPr>
          <p:spPr bwMode="auto">
            <a:xfrm>
              <a:off x="9790431" y="62611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Cube 1430"/>
            <p:cNvSpPr>
              <a:spLocks noChangeArrowheads="1"/>
            </p:cNvSpPr>
            <p:nvPr/>
          </p:nvSpPr>
          <p:spPr bwMode="auto">
            <a:xfrm>
              <a:off x="9969500" y="62611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Cube 1427"/>
            <p:cNvSpPr>
              <a:spLocks noChangeArrowheads="1"/>
            </p:cNvSpPr>
            <p:nvPr/>
          </p:nvSpPr>
          <p:spPr bwMode="auto">
            <a:xfrm>
              <a:off x="9613904" y="6082038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Cube 1426"/>
            <p:cNvSpPr>
              <a:spLocks noChangeArrowheads="1"/>
            </p:cNvSpPr>
            <p:nvPr/>
          </p:nvSpPr>
          <p:spPr bwMode="auto">
            <a:xfrm>
              <a:off x="9790434" y="6082038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Cube 1424"/>
            <p:cNvSpPr>
              <a:spLocks noChangeArrowheads="1"/>
            </p:cNvSpPr>
            <p:nvPr/>
          </p:nvSpPr>
          <p:spPr bwMode="auto">
            <a:xfrm>
              <a:off x="9969504" y="6082038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" name="Group 1437"/>
          <p:cNvGrpSpPr>
            <a:grpSpLocks/>
          </p:cNvGrpSpPr>
          <p:nvPr/>
        </p:nvGrpSpPr>
        <p:grpSpPr bwMode="auto">
          <a:xfrm>
            <a:off x="418846" y="3640991"/>
            <a:ext cx="474487" cy="475428"/>
            <a:chOff x="9613900" y="6082038"/>
            <a:chExt cx="595634" cy="596892"/>
          </a:xfrm>
          <a:solidFill>
            <a:srgbClr val="A83C0F"/>
          </a:solidFill>
        </p:grpSpPr>
        <p:sp>
          <p:nvSpPr>
            <p:cNvPr id="146" name="Cube 1438"/>
            <p:cNvSpPr>
              <a:spLocks noChangeArrowheads="1"/>
            </p:cNvSpPr>
            <p:nvPr/>
          </p:nvSpPr>
          <p:spPr bwMode="auto">
            <a:xfrm>
              <a:off x="9613900" y="64389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Cube 1439"/>
            <p:cNvSpPr>
              <a:spLocks noChangeArrowheads="1"/>
            </p:cNvSpPr>
            <p:nvPr/>
          </p:nvSpPr>
          <p:spPr bwMode="auto">
            <a:xfrm>
              <a:off x="9790430" y="64389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Cube 1440"/>
            <p:cNvSpPr>
              <a:spLocks noChangeArrowheads="1"/>
            </p:cNvSpPr>
            <p:nvPr/>
          </p:nvSpPr>
          <p:spPr bwMode="auto">
            <a:xfrm>
              <a:off x="9969500" y="64389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Cube 1441"/>
            <p:cNvSpPr>
              <a:spLocks noChangeArrowheads="1"/>
            </p:cNvSpPr>
            <p:nvPr/>
          </p:nvSpPr>
          <p:spPr bwMode="auto">
            <a:xfrm>
              <a:off x="9613900" y="62611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Cube 1442"/>
            <p:cNvSpPr>
              <a:spLocks noChangeArrowheads="1"/>
            </p:cNvSpPr>
            <p:nvPr/>
          </p:nvSpPr>
          <p:spPr bwMode="auto">
            <a:xfrm>
              <a:off x="9790431" y="62611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Cube 1443"/>
            <p:cNvSpPr>
              <a:spLocks noChangeArrowheads="1"/>
            </p:cNvSpPr>
            <p:nvPr/>
          </p:nvSpPr>
          <p:spPr bwMode="auto">
            <a:xfrm>
              <a:off x="9969500" y="62611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Cube 1444"/>
            <p:cNvSpPr>
              <a:spLocks noChangeArrowheads="1"/>
            </p:cNvSpPr>
            <p:nvPr/>
          </p:nvSpPr>
          <p:spPr bwMode="auto">
            <a:xfrm>
              <a:off x="9613904" y="6082038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Cube 1445"/>
            <p:cNvSpPr>
              <a:spLocks noChangeArrowheads="1"/>
            </p:cNvSpPr>
            <p:nvPr/>
          </p:nvSpPr>
          <p:spPr bwMode="auto">
            <a:xfrm>
              <a:off x="9790434" y="6082038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Cube 1446"/>
            <p:cNvSpPr>
              <a:spLocks noChangeArrowheads="1"/>
            </p:cNvSpPr>
            <p:nvPr/>
          </p:nvSpPr>
          <p:spPr bwMode="auto">
            <a:xfrm>
              <a:off x="9969504" y="6082038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1468"/>
          <p:cNvGrpSpPr>
            <a:grpSpLocks/>
          </p:cNvGrpSpPr>
          <p:nvPr/>
        </p:nvGrpSpPr>
        <p:grpSpPr bwMode="auto">
          <a:xfrm>
            <a:off x="963627" y="3113853"/>
            <a:ext cx="474487" cy="475428"/>
            <a:chOff x="9613900" y="6082038"/>
            <a:chExt cx="595634" cy="596892"/>
          </a:xfrm>
          <a:solidFill>
            <a:srgbClr val="B2B3B5"/>
          </a:solidFill>
        </p:grpSpPr>
        <p:sp>
          <p:nvSpPr>
            <p:cNvPr id="119" name="Cube 1469"/>
            <p:cNvSpPr>
              <a:spLocks noChangeArrowheads="1"/>
            </p:cNvSpPr>
            <p:nvPr/>
          </p:nvSpPr>
          <p:spPr bwMode="auto">
            <a:xfrm>
              <a:off x="9613900" y="64389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Cube 1470"/>
            <p:cNvSpPr>
              <a:spLocks noChangeArrowheads="1"/>
            </p:cNvSpPr>
            <p:nvPr/>
          </p:nvSpPr>
          <p:spPr bwMode="auto">
            <a:xfrm>
              <a:off x="9790430" y="64389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Cube 1471"/>
            <p:cNvSpPr>
              <a:spLocks noChangeArrowheads="1"/>
            </p:cNvSpPr>
            <p:nvPr/>
          </p:nvSpPr>
          <p:spPr bwMode="auto">
            <a:xfrm>
              <a:off x="9969500" y="64389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Cube 1472"/>
            <p:cNvSpPr>
              <a:spLocks noChangeArrowheads="1"/>
            </p:cNvSpPr>
            <p:nvPr/>
          </p:nvSpPr>
          <p:spPr bwMode="auto">
            <a:xfrm>
              <a:off x="9613900" y="62611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Cube 1473"/>
            <p:cNvSpPr>
              <a:spLocks noChangeArrowheads="1"/>
            </p:cNvSpPr>
            <p:nvPr/>
          </p:nvSpPr>
          <p:spPr bwMode="auto">
            <a:xfrm>
              <a:off x="9790431" y="62611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Cube 1474"/>
            <p:cNvSpPr>
              <a:spLocks noChangeArrowheads="1"/>
            </p:cNvSpPr>
            <p:nvPr/>
          </p:nvSpPr>
          <p:spPr bwMode="auto">
            <a:xfrm>
              <a:off x="9969500" y="6261100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Cube 1475"/>
            <p:cNvSpPr>
              <a:spLocks noChangeArrowheads="1"/>
            </p:cNvSpPr>
            <p:nvPr/>
          </p:nvSpPr>
          <p:spPr bwMode="auto">
            <a:xfrm>
              <a:off x="9613904" y="6082038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Cube 1476"/>
            <p:cNvSpPr>
              <a:spLocks noChangeArrowheads="1"/>
            </p:cNvSpPr>
            <p:nvPr/>
          </p:nvSpPr>
          <p:spPr bwMode="auto">
            <a:xfrm>
              <a:off x="9790434" y="6082038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Cube 1477"/>
            <p:cNvSpPr>
              <a:spLocks noChangeArrowheads="1"/>
            </p:cNvSpPr>
            <p:nvPr/>
          </p:nvSpPr>
          <p:spPr bwMode="auto">
            <a:xfrm>
              <a:off x="9969504" y="6082038"/>
              <a:ext cx="240030" cy="240030"/>
            </a:xfrm>
            <a:prstGeom prst="cube">
              <a:avLst>
                <a:gd name="adj" fmla="val 25000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" name="Group 1478"/>
          <p:cNvGrpSpPr>
            <a:grpSpLocks/>
          </p:cNvGrpSpPr>
          <p:nvPr/>
        </p:nvGrpSpPr>
        <p:grpSpPr bwMode="auto">
          <a:xfrm>
            <a:off x="418846" y="3113853"/>
            <a:ext cx="474487" cy="475428"/>
            <a:chOff x="9613900" y="6082038"/>
            <a:chExt cx="595634" cy="596892"/>
          </a:xfrm>
          <a:solidFill>
            <a:srgbClr val="B2B3B5"/>
          </a:solidFill>
        </p:grpSpPr>
        <p:sp>
          <p:nvSpPr>
            <p:cNvPr id="110" name="Cube 1479"/>
            <p:cNvSpPr>
              <a:spLocks noChangeArrowheads="1"/>
            </p:cNvSpPr>
            <p:nvPr/>
          </p:nvSpPr>
          <p:spPr bwMode="auto">
            <a:xfrm>
              <a:off x="9613900" y="64389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D57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Cube 1480"/>
            <p:cNvSpPr>
              <a:spLocks noChangeArrowheads="1"/>
            </p:cNvSpPr>
            <p:nvPr/>
          </p:nvSpPr>
          <p:spPr bwMode="auto">
            <a:xfrm>
              <a:off x="9790430" y="64389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D57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Cube 1481"/>
            <p:cNvSpPr>
              <a:spLocks noChangeArrowheads="1"/>
            </p:cNvSpPr>
            <p:nvPr/>
          </p:nvSpPr>
          <p:spPr bwMode="auto">
            <a:xfrm>
              <a:off x="9969500" y="64389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D57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Cube 1482"/>
            <p:cNvSpPr>
              <a:spLocks noChangeArrowheads="1"/>
            </p:cNvSpPr>
            <p:nvPr/>
          </p:nvSpPr>
          <p:spPr bwMode="auto">
            <a:xfrm>
              <a:off x="9613900" y="62611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D57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Cube 1483"/>
            <p:cNvSpPr>
              <a:spLocks noChangeArrowheads="1"/>
            </p:cNvSpPr>
            <p:nvPr/>
          </p:nvSpPr>
          <p:spPr bwMode="auto">
            <a:xfrm>
              <a:off x="9790431" y="62611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D57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Cube 1484"/>
            <p:cNvSpPr>
              <a:spLocks noChangeArrowheads="1"/>
            </p:cNvSpPr>
            <p:nvPr/>
          </p:nvSpPr>
          <p:spPr bwMode="auto">
            <a:xfrm>
              <a:off x="9969500" y="6261100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D57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Cube 1485"/>
            <p:cNvSpPr>
              <a:spLocks noChangeArrowheads="1"/>
            </p:cNvSpPr>
            <p:nvPr/>
          </p:nvSpPr>
          <p:spPr bwMode="auto">
            <a:xfrm>
              <a:off x="9613904" y="6082038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D57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Cube 1486"/>
            <p:cNvSpPr>
              <a:spLocks noChangeArrowheads="1"/>
            </p:cNvSpPr>
            <p:nvPr/>
          </p:nvSpPr>
          <p:spPr bwMode="auto">
            <a:xfrm>
              <a:off x="9790434" y="6082038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D57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Cube 1487"/>
            <p:cNvSpPr>
              <a:spLocks noChangeArrowheads="1"/>
            </p:cNvSpPr>
            <p:nvPr/>
          </p:nvSpPr>
          <p:spPr bwMode="auto">
            <a:xfrm>
              <a:off x="9969504" y="6082038"/>
              <a:ext cx="240030" cy="240030"/>
            </a:xfrm>
            <a:prstGeom prst="cube">
              <a:avLst>
                <a:gd name="adj" fmla="val 25000"/>
              </a:avLst>
            </a:prstGeom>
            <a:solidFill>
              <a:srgbClr val="D575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" name="Freeform 4"/>
          <p:cNvSpPr>
            <a:spLocks/>
          </p:cNvSpPr>
          <p:nvPr/>
        </p:nvSpPr>
        <p:spPr bwMode="auto">
          <a:xfrm rot="16200000">
            <a:off x="1090644" y="3530875"/>
            <a:ext cx="916523" cy="172098"/>
          </a:xfrm>
          <a:custGeom>
            <a:avLst/>
            <a:gdLst>
              <a:gd name="T0" fmla="*/ 2147483647 w 222"/>
              <a:gd name="T1" fmla="*/ 0 h 36"/>
              <a:gd name="T2" fmla="*/ 2147483647 w 222"/>
              <a:gd name="T3" fmla="*/ 2147483647 h 36"/>
              <a:gd name="T4" fmla="*/ 2147483647 w 222"/>
              <a:gd name="T5" fmla="*/ 2147483647 h 36"/>
              <a:gd name="T6" fmla="*/ 2147483647 w 222"/>
              <a:gd name="T7" fmla="*/ 2147483647 h 36"/>
              <a:gd name="T8" fmla="*/ 2147483647 w 222"/>
              <a:gd name="T9" fmla="*/ 2147483647 h 36"/>
              <a:gd name="T10" fmla="*/ 2147483647 w 222"/>
              <a:gd name="T11" fmla="*/ 2147483647 h 36"/>
              <a:gd name="T12" fmla="*/ 0 w 222"/>
              <a:gd name="T13" fmla="*/ 0 h 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2"/>
              <a:gd name="T22" fmla="*/ 0 h 36"/>
              <a:gd name="T23" fmla="*/ 222 w 222"/>
              <a:gd name="T24" fmla="*/ 36 h 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2" h="36">
                <a:moveTo>
                  <a:pt x="222" y="0"/>
                </a:moveTo>
                <a:cubicBezTo>
                  <a:pt x="222" y="10"/>
                  <a:pt x="214" y="18"/>
                  <a:pt x="204" y="18"/>
                </a:cubicBezTo>
                <a:lnTo>
                  <a:pt x="130" y="18"/>
                </a:lnTo>
                <a:cubicBezTo>
                  <a:pt x="119" y="18"/>
                  <a:pt x="111" y="26"/>
                  <a:pt x="111" y="36"/>
                </a:cubicBezTo>
                <a:cubicBezTo>
                  <a:pt x="111" y="26"/>
                  <a:pt x="103" y="18"/>
                  <a:pt x="93" y="18"/>
                </a:cubicBezTo>
                <a:lnTo>
                  <a:pt x="19" y="18"/>
                </a:lnTo>
                <a:cubicBezTo>
                  <a:pt x="8" y="18"/>
                  <a:pt x="0" y="10"/>
                  <a:pt x="0" y="0"/>
                </a:cubicBezTo>
              </a:path>
            </a:pathLst>
          </a:custGeom>
          <a:noFill/>
          <a:ln w="42863">
            <a:solidFill>
              <a:srgbClr val="D575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>
              <a:solidFill>
                <a:srgbClr val="D57500"/>
              </a:solidFill>
            </a:endParaRPr>
          </a:p>
        </p:txBody>
      </p:sp>
      <p:sp>
        <p:nvSpPr>
          <p:cNvPr id="71" name="Cube 70"/>
          <p:cNvSpPr/>
          <p:nvPr/>
        </p:nvSpPr>
        <p:spPr bwMode="auto">
          <a:xfrm>
            <a:off x="1666192" y="3113853"/>
            <a:ext cx="191209" cy="191185"/>
          </a:xfrm>
          <a:prstGeom prst="cube">
            <a:avLst/>
          </a:prstGeom>
          <a:solidFill>
            <a:srgbClr val="D575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72" name="Cube 71"/>
          <p:cNvSpPr/>
          <p:nvPr/>
        </p:nvSpPr>
        <p:spPr bwMode="auto">
          <a:xfrm>
            <a:off x="1806817" y="3113853"/>
            <a:ext cx="191209" cy="191185"/>
          </a:xfrm>
          <a:prstGeom prst="cube">
            <a:avLst/>
          </a:prstGeom>
          <a:solidFill>
            <a:srgbClr val="D575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73" name="Cube 72"/>
          <p:cNvSpPr/>
          <p:nvPr/>
        </p:nvSpPr>
        <p:spPr bwMode="auto">
          <a:xfrm>
            <a:off x="1949465" y="3113853"/>
            <a:ext cx="191209" cy="191185"/>
          </a:xfrm>
          <a:prstGeom prst="cube">
            <a:avLst/>
          </a:prstGeom>
          <a:solidFill>
            <a:srgbClr val="D575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62" name="Cube 61"/>
          <p:cNvSpPr/>
          <p:nvPr/>
        </p:nvSpPr>
        <p:spPr bwMode="auto">
          <a:xfrm>
            <a:off x="2158327" y="3113853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63" name="Cube 62"/>
          <p:cNvSpPr/>
          <p:nvPr/>
        </p:nvSpPr>
        <p:spPr bwMode="auto">
          <a:xfrm>
            <a:off x="2298952" y="3113853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64" name="Cube 63"/>
          <p:cNvSpPr/>
          <p:nvPr/>
        </p:nvSpPr>
        <p:spPr bwMode="auto">
          <a:xfrm>
            <a:off x="2441600" y="3113853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53" name="Cube 52"/>
          <p:cNvSpPr/>
          <p:nvPr/>
        </p:nvSpPr>
        <p:spPr bwMode="auto">
          <a:xfrm>
            <a:off x="2650462" y="3113853"/>
            <a:ext cx="191209" cy="191185"/>
          </a:xfrm>
          <a:prstGeom prst="cube">
            <a:avLst/>
          </a:prstGeom>
          <a:solidFill>
            <a:srgbClr val="D575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54" name="Cube 53"/>
          <p:cNvSpPr/>
          <p:nvPr/>
        </p:nvSpPr>
        <p:spPr bwMode="auto">
          <a:xfrm>
            <a:off x="2791087" y="3113853"/>
            <a:ext cx="191209" cy="191185"/>
          </a:xfrm>
          <a:prstGeom prst="cube">
            <a:avLst/>
          </a:prstGeom>
          <a:solidFill>
            <a:srgbClr val="D575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55" name="Cube 54"/>
          <p:cNvSpPr/>
          <p:nvPr/>
        </p:nvSpPr>
        <p:spPr bwMode="auto">
          <a:xfrm>
            <a:off x="2933735" y="3113853"/>
            <a:ext cx="191209" cy="191185"/>
          </a:xfrm>
          <a:prstGeom prst="cube">
            <a:avLst/>
          </a:prstGeom>
          <a:solidFill>
            <a:srgbClr val="D575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44" name="Cube 43"/>
          <p:cNvSpPr/>
          <p:nvPr/>
        </p:nvSpPr>
        <p:spPr bwMode="auto">
          <a:xfrm>
            <a:off x="3142598" y="3113853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45" name="Cube 44"/>
          <p:cNvSpPr/>
          <p:nvPr/>
        </p:nvSpPr>
        <p:spPr bwMode="auto">
          <a:xfrm>
            <a:off x="3283223" y="3113853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46" name="Cube 45"/>
          <p:cNvSpPr/>
          <p:nvPr/>
        </p:nvSpPr>
        <p:spPr bwMode="auto">
          <a:xfrm>
            <a:off x="3425871" y="3113853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88" name="Cube 187"/>
          <p:cNvSpPr/>
          <p:nvPr/>
        </p:nvSpPr>
        <p:spPr bwMode="auto">
          <a:xfrm>
            <a:off x="3644247" y="3113853"/>
            <a:ext cx="191209" cy="191185"/>
          </a:xfrm>
          <a:prstGeom prst="cube">
            <a:avLst/>
          </a:prstGeom>
          <a:solidFill>
            <a:srgbClr val="D575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89" name="Cube 188"/>
          <p:cNvSpPr/>
          <p:nvPr/>
        </p:nvSpPr>
        <p:spPr bwMode="auto">
          <a:xfrm>
            <a:off x="3784872" y="3113853"/>
            <a:ext cx="191209" cy="191185"/>
          </a:xfrm>
          <a:prstGeom prst="cube">
            <a:avLst/>
          </a:prstGeom>
          <a:solidFill>
            <a:srgbClr val="D575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90" name="Cube 189"/>
          <p:cNvSpPr/>
          <p:nvPr/>
        </p:nvSpPr>
        <p:spPr bwMode="auto">
          <a:xfrm>
            <a:off x="3927520" y="3113853"/>
            <a:ext cx="191209" cy="191185"/>
          </a:xfrm>
          <a:prstGeom prst="cube">
            <a:avLst/>
          </a:prstGeom>
          <a:solidFill>
            <a:srgbClr val="D575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91" name="Cube 190"/>
          <p:cNvSpPr/>
          <p:nvPr/>
        </p:nvSpPr>
        <p:spPr bwMode="auto">
          <a:xfrm>
            <a:off x="4136382" y="3113853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92" name="Cube 191"/>
          <p:cNvSpPr/>
          <p:nvPr/>
        </p:nvSpPr>
        <p:spPr bwMode="auto">
          <a:xfrm>
            <a:off x="4277007" y="3113853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93" name="Cube 192"/>
          <p:cNvSpPr/>
          <p:nvPr/>
        </p:nvSpPr>
        <p:spPr bwMode="auto">
          <a:xfrm>
            <a:off x="4419655" y="3113853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94" name="Cube 193"/>
          <p:cNvSpPr/>
          <p:nvPr/>
        </p:nvSpPr>
        <p:spPr bwMode="auto">
          <a:xfrm>
            <a:off x="4628517" y="3113853"/>
            <a:ext cx="191209" cy="191185"/>
          </a:xfrm>
          <a:prstGeom prst="cube">
            <a:avLst/>
          </a:prstGeom>
          <a:solidFill>
            <a:srgbClr val="D575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95" name="Cube 194"/>
          <p:cNvSpPr/>
          <p:nvPr/>
        </p:nvSpPr>
        <p:spPr bwMode="auto">
          <a:xfrm>
            <a:off x="4769142" y="3113853"/>
            <a:ext cx="191209" cy="191185"/>
          </a:xfrm>
          <a:prstGeom prst="cube">
            <a:avLst/>
          </a:prstGeom>
          <a:solidFill>
            <a:srgbClr val="D575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96" name="Cube 195"/>
          <p:cNvSpPr/>
          <p:nvPr/>
        </p:nvSpPr>
        <p:spPr bwMode="auto">
          <a:xfrm>
            <a:off x="4911790" y="3113853"/>
            <a:ext cx="191209" cy="191185"/>
          </a:xfrm>
          <a:prstGeom prst="cube">
            <a:avLst/>
          </a:prstGeom>
          <a:solidFill>
            <a:srgbClr val="D575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97" name="Cube 196"/>
          <p:cNvSpPr/>
          <p:nvPr/>
        </p:nvSpPr>
        <p:spPr bwMode="auto">
          <a:xfrm>
            <a:off x="5120653" y="3113853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98" name="Cube 197"/>
          <p:cNvSpPr/>
          <p:nvPr/>
        </p:nvSpPr>
        <p:spPr bwMode="auto">
          <a:xfrm>
            <a:off x="5261278" y="3113853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99" name="Cube 198"/>
          <p:cNvSpPr/>
          <p:nvPr/>
        </p:nvSpPr>
        <p:spPr bwMode="auto">
          <a:xfrm>
            <a:off x="5403926" y="3113853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64" name="Cube 163"/>
          <p:cNvSpPr/>
          <p:nvPr/>
        </p:nvSpPr>
        <p:spPr bwMode="auto">
          <a:xfrm>
            <a:off x="1666194" y="3519543"/>
            <a:ext cx="191209" cy="191185"/>
          </a:xfrm>
          <a:prstGeom prst="cube">
            <a:avLst/>
          </a:prstGeom>
          <a:solidFill>
            <a:srgbClr val="D575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65" name="Cube 164"/>
          <p:cNvSpPr/>
          <p:nvPr/>
        </p:nvSpPr>
        <p:spPr bwMode="auto">
          <a:xfrm>
            <a:off x="1806819" y="3519543"/>
            <a:ext cx="191209" cy="191185"/>
          </a:xfrm>
          <a:prstGeom prst="cube">
            <a:avLst/>
          </a:prstGeom>
          <a:solidFill>
            <a:srgbClr val="D575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66" name="Cube 165"/>
          <p:cNvSpPr/>
          <p:nvPr/>
        </p:nvSpPr>
        <p:spPr bwMode="auto">
          <a:xfrm>
            <a:off x="1949467" y="3519543"/>
            <a:ext cx="191209" cy="191185"/>
          </a:xfrm>
          <a:prstGeom prst="cube">
            <a:avLst/>
          </a:prstGeom>
          <a:solidFill>
            <a:srgbClr val="D575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67" name="Cube 166"/>
          <p:cNvSpPr/>
          <p:nvPr/>
        </p:nvSpPr>
        <p:spPr bwMode="auto">
          <a:xfrm>
            <a:off x="2158329" y="3519543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68" name="Cube 167"/>
          <p:cNvSpPr/>
          <p:nvPr/>
        </p:nvSpPr>
        <p:spPr bwMode="auto">
          <a:xfrm>
            <a:off x="2298954" y="3519543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69" name="Cube 168"/>
          <p:cNvSpPr/>
          <p:nvPr/>
        </p:nvSpPr>
        <p:spPr bwMode="auto">
          <a:xfrm>
            <a:off x="2441602" y="3519543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70" name="Cube 169"/>
          <p:cNvSpPr/>
          <p:nvPr/>
        </p:nvSpPr>
        <p:spPr bwMode="auto">
          <a:xfrm>
            <a:off x="2650464" y="3519543"/>
            <a:ext cx="191209" cy="191185"/>
          </a:xfrm>
          <a:prstGeom prst="cube">
            <a:avLst/>
          </a:prstGeom>
          <a:solidFill>
            <a:srgbClr val="D575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71" name="Cube 170"/>
          <p:cNvSpPr/>
          <p:nvPr/>
        </p:nvSpPr>
        <p:spPr bwMode="auto">
          <a:xfrm>
            <a:off x="2791089" y="3519543"/>
            <a:ext cx="191209" cy="191185"/>
          </a:xfrm>
          <a:prstGeom prst="cube">
            <a:avLst/>
          </a:prstGeom>
          <a:solidFill>
            <a:srgbClr val="D575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72" name="Cube 171"/>
          <p:cNvSpPr/>
          <p:nvPr/>
        </p:nvSpPr>
        <p:spPr bwMode="auto">
          <a:xfrm>
            <a:off x="2933737" y="3519543"/>
            <a:ext cx="191209" cy="191185"/>
          </a:xfrm>
          <a:prstGeom prst="cube">
            <a:avLst/>
          </a:prstGeom>
          <a:solidFill>
            <a:srgbClr val="D575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73" name="Cube 172"/>
          <p:cNvSpPr/>
          <p:nvPr/>
        </p:nvSpPr>
        <p:spPr bwMode="auto">
          <a:xfrm>
            <a:off x="3142600" y="3519543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74" name="Cube 173"/>
          <p:cNvSpPr/>
          <p:nvPr/>
        </p:nvSpPr>
        <p:spPr bwMode="auto">
          <a:xfrm>
            <a:off x="3283225" y="3519543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75" name="Cube 174"/>
          <p:cNvSpPr/>
          <p:nvPr/>
        </p:nvSpPr>
        <p:spPr bwMode="auto">
          <a:xfrm>
            <a:off x="3425873" y="3519543"/>
            <a:ext cx="191209" cy="191185"/>
          </a:xfrm>
          <a:prstGeom prst="cube">
            <a:avLst/>
          </a:prstGeom>
          <a:solidFill>
            <a:srgbClr val="B2B3B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200" name="Cube 199"/>
          <p:cNvSpPr/>
          <p:nvPr/>
        </p:nvSpPr>
        <p:spPr bwMode="auto">
          <a:xfrm>
            <a:off x="3644249" y="3519543"/>
            <a:ext cx="191209" cy="191185"/>
          </a:xfrm>
          <a:prstGeom prst="cube">
            <a:avLst/>
          </a:prstGeom>
          <a:solidFill>
            <a:srgbClr val="A83C0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201" name="Cube 200"/>
          <p:cNvSpPr/>
          <p:nvPr/>
        </p:nvSpPr>
        <p:spPr bwMode="auto">
          <a:xfrm>
            <a:off x="3784874" y="3519543"/>
            <a:ext cx="191209" cy="191185"/>
          </a:xfrm>
          <a:prstGeom prst="cube">
            <a:avLst/>
          </a:prstGeom>
          <a:solidFill>
            <a:srgbClr val="A83C0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202" name="Cube 201"/>
          <p:cNvSpPr/>
          <p:nvPr/>
        </p:nvSpPr>
        <p:spPr bwMode="auto">
          <a:xfrm>
            <a:off x="3927522" y="3519543"/>
            <a:ext cx="191209" cy="191185"/>
          </a:xfrm>
          <a:prstGeom prst="cube">
            <a:avLst/>
          </a:prstGeom>
          <a:solidFill>
            <a:srgbClr val="A83C0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203" name="Cube 202"/>
          <p:cNvSpPr/>
          <p:nvPr/>
        </p:nvSpPr>
        <p:spPr bwMode="auto">
          <a:xfrm>
            <a:off x="4136384" y="3519543"/>
            <a:ext cx="191209" cy="191185"/>
          </a:xfrm>
          <a:prstGeom prst="cube">
            <a:avLst/>
          </a:prstGeom>
          <a:solidFill>
            <a:srgbClr val="70727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204" name="Cube 203"/>
          <p:cNvSpPr/>
          <p:nvPr/>
        </p:nvSpPr>
        <p:spPr bwMode="auto">
          <a:xfrm>
            <a:off x="4277009" y="3519543"/>
            <a:ext cx="191209" cy="191185"/>
          </a:xfrm>
          <a:prstGeom prst="cube">
            <a:avLst/>
          </a:prstGeom>
          <a:solidFill>
            <a:srgbClr val="70727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205" name="Cube 204"/>
          <p:cNvSpPr/>
          <p:nvPr/>
        </p:nvSpPr>
        <p:spPr bwMode="auto">
          <a:xfrm>
            <a:off x="4419657" y="3519543"/>
            <a:ext cx="191209" cy="191185"/>
          </a:xfrm>
          <a:prstGeom prst="cube">
            <a:avLst/>
          </a:prstGeom>
          <a:solidFill>
            <a:srgbClr val="70727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206" name="Cube 205"/>
          <p:cNvSpPr/>
          <p:nvPr/>
        </p:nvSpPr>
        <p:spPr bwMode="auto">
          <a:xfrm>
            <a:off x="4628519" y="3519543"/>
            <a:ext cx="191209" cy="191185"/>
          </a:xfrm>
          <a:prstGeom prst="cube">
            <a:avLst/>
          </a:prstGeom>
          <a:solidFill>
            <a:srgbClr val="A83C0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207" name="Cube 206"/>
          <p:cNvSpPr/>
          <p:nvPr/>
        </p:nvSpPr>
        <p:spPr bwMode="auto">
          <a:xfrm>
            <a:off x="4769144" y="3519543"/>
            <a:ext cx="191209" cy="191185"/>
          </a:xfrm>
          <a:prstGeom prst="cube">
            <a:avLst/>
          </a:prstGeom>
          <a:solidFill>
            <a:srgbClr val="A83C0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208" name="Cube 207"/>
          <p:cNvSpPr/>
          <p:nvPr/>
        </p:nvSpPr>
        <p:spPr bwMode="auto">
          <a:xfrm>
            <a:off x="4911792" y="3519543"/>
            <a:ext cx="191209" cy="191185"/>
          </a:xfrm>
          <a:prstGeom prst="cube">
            <a:avLst/>
          </a:prstGeom>
          <a:solidFill>
            <a:srgbClr val="A83C0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209" name="Cube 208"/>
          <p:cNvSpPr/>
          <p:nvPr/>
        </p:nvSpPr>
        <p:spPr bwMode="auto">
          <a:xfrm>
            <a:off x="5120655" y="3519543"/>
            <a:ext cx="191209" cy="191185"/>
          </a:xfrm>
          <a:prstGeom prst="cube">
            <a:avLst/>
          </a:prstGeom>
          <a:solidFill>
            <a:srgbClr val="70727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210" name="Cube 209"/>
          <p:cNvSpPr/>
          <p:nvPr/>
        </p:nvSpPr>
        <p:spPr bwMode="auto">
          <a:xfrm>
            <a:off x="5261280" y="3519543"/>
            <a:ext cx="191209" cy="191185"/>
          </a:xfrm>
          <a:prstGeom prst="cube">
            <a:avLst/>
          </a:prstGeom>
          <a:solidFill>
            <a:srgbClr val="70727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211" name="Cube 210"/>
          <p:cNvSpPr/>
          <p:nvPr/>
        </p:nvSpPr>
        <p:spPr bwMode="auto">
          <a:xfrm>
            <a:off x="5403928" y="3519543"/>
            <a:ext cx="191209" cy="191185"/>
          </a:xfrm>
          <a:prstGeom prst="cube">
            <a:avLst/>
          </a:prstGeom>
          <a:solidFill>
            <a:srgbClr val="70727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212" name="Cube 211"/>
          <p:cNvSpPr/>
          <p:nvPr/>
        </p:nvSpPr>
        <p:spPr bwMode="auto">
          <a:xfrm>
            <a:off x="1666194" y="3925234"/>
            <a:ext cx="191209" cy="191185"/>
          </a:xfrm>
          <a:prstGeom prst="cube">
            <a:avLst/>
          </a:prstGeom>
          <a:solidFill>
            <a:srgbClr val="A83C0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213" name="Cube 212"/>
          <p:cNvSpPr/>
          <p:nvPr/>
        </p:nvSpPr>
        <p:spPr bwMode="auto">
          <a:xfrm>
            <a:off x="1806819" y="3925234"/>
            <a:ext cx="191209" cy="191185"/>
          </a:xfrm>
          <a:prstGeom prst="cube">
            <a:avLst/>
          </a:prstGeom>
          <a:solidFill>
            <a:srgbClr val="A83C0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214" name="Cube 213"/>
          <p:cNvSpPr/>
          <p:nvPr/>
        </p:nvSpPr>
        <p:spPr bwMode="auto">
          <a:xfrm>
            <a:off x="1949467" y="3925234"/>
            <a:ext cx="191209" cy="191185"/>
          </a:xfrm>
          <a:prstGeom prst="cube">
            <a:avLst/>
          </a:prstGeom>
          <a:solidFill>
            <a:srgbClr val="A83C0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215" name="Cube 214"/>
          <p:cNvSpPr/>
          <p:nvPr/>
        </p:nvSpPr>
        <p:spPr bwMode="auto">
          <a:xfrm>
            <a:off x="2158329" y="3925234"/>
            <a:ext cx="191209" cy="191185"/>
          </a:xfrm>
          <a:prstGeom prst="cube">
            <a:avLst/>
          </a:prstGeom>
          <a:solidFill>
            <a:srgbClr val="70727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216" name="Cube 215"/>
          <p:cNvSpPr/>
          <p:nvPr/>
        </p:nvSpPr>
        <p:spPr bwMode="auto">
          <a:xfrm>
            <a:off x="2298954" y="3925234"/>
            <a:ext cx="191209" cy="191185"/>
          </a:xfrm>
          <a:prstGeom prst="cube">
            <a:avLst/>
          </a:prstGeom>
          <a:solidFill>
            <a:srgbClr val="70727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217" name="Cube 216"/>
          <p:cNvSpPr/>
          <p:nvPr/>
        </p:nvSpPr>
        <p:spPr bwMode="auto">
          <a:xfrm>
            <a:off x="2441602" y="3925234"/>
            <a:ext cx="191209" cy="191185"/>
          </a:xfrm>
          <a:prstGeom prst="cube">
            <a:avLst/>
          </a:prstGeom>
          <a:solidFill>
            <a:srgbClr val="70727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218" name="Cube 217"/>
          <p:cNvSpPr/>
          <p:nvPr/>
        </p:nvSpPr>
        <p:spPr bwMode="auto">
          <a:xfrm>
            <a:off x="2650464" y="3925234"/>
            <a:ext cx="191209" cy="191185"/>
          </a:xfrm>
          <a:prstGeom prst="cube">
            <a:avLst/>
          </a:prstGeom>
          <a:solidFill>
            <a:srgbClr val="A83C0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219" name="Cube 218"/>
          <p:cNvSpPr/>
          <p:nvPr/>
        </p:nvSpPr>
        <p:spPr bwMode="auto">
          <a:xfrm>
            <a:off x="2791089" y="3925234"/>
            <a:ext cx="191209" cy="191185"/>
          </a:xfrm>
          <a:prstGeom prst="cube">
            <a:avLst/>
          </a:prstGeom>
          <a:solidFill>
            <a:srgbClr val="A83C0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220" name="Cube 219"/>
          <p:cNvSpPr/>
          <p:nvPr/>
        </p:nvSpPr>
        <p:spPr bwMode="auto">
          <a:xfrm>
            <a:off x="2933737" y="3925234"/>
            <a:ext cx="191209" cy="191185"/>
          </a:xfrm>
          <a:prstGeom prst="cube">
            <a:avLst/>
          </a:prstGeom>
          <a:solidFill>
            <a:srgbClr val="A83C0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221" name="Cube 220"/>
          <p:cNvSpPr/>
          <p:nvPr/>
        </p:nvSpPr>
        <p:spPr bwMode="auto">
          <a:xfrm>
            <a:off x="3142600" y="3925234"/>
            <a:ext cx="191209" cy="191185"/>
          </a:xfrm>
          <a:prstGeom prst="cube">
            <a:avLst/>
          </a:prstGeom>
          <a:solidFill>
            <a:srgbClr val="70727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222" name="Cube 221"/>
          <p:cNvSpPr/>
          <p:nvPr/>
        </p:nvSpPr>
        <p:spPr bwMode="auto">
          <a:xfrm>
            <a:off x="3283225" y="3925234"/>
            <a:ext cx="191209" cy="191185"/>
          </a:xfrm>
          <a:prstGeom prst="cube">
            <a:avLst/>
          </a:prstGeom>
          <a:solidFill>
            <a:srgbClr val="70727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223" name="Cube 222"/>
          <p:cNvSpPr/>
          <p:nvPr/>
        </p:nvSpPr>
        <p:spPr bwMode="auto">
          <a:xfrm>
            <a:off x="3425873" y="3925234"/>
            <a:ext cx="191209" cy="191185"/>
          </a:xfrm>
          <a:prstGeom prst="cube">
            <a:avLst/>
          </a:prstGeom>
          <a:solidFill>
            <a:srgbClr val="70727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224" name="Cube 223"/>
          <p:cNvSpPr/>
          <p:nvPr/>
        </p:nvSpPr>
        <p:spPr bwMode="auto">
          <a:xfrm>
            <a:off x="3644246" y="3925234"/>
            <a:ext cx="191209" cy="191185"/>
          </a:xfrm>
          <a:prstGeom prst="cube">
            <a:avLst/>
          </a:prstGeom>
          <a:solidFill>
            <a:srgbClr val="A83C0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225" name="Cube 224"/>
          <p:cNvSpPr/>
          <p:nvPr/>
        </p:nvSpPr>
        <p:spPr bwMode="auto">
          <a:xfrm>
            <a:off x="3784871" y="3925234"/>
            <a:ext cx="191209" cy="191185"/>
          </a:xfrm>
          <a:prstGeom prst="cube">
            <a:avLst/>
          </a:prstGeom>
          <a:solidFill>
            <a:srgbClr val="A83C0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226" name="Cube 225"/>
          <p:cNvSpPr/>
          <p:nvPr/>
        </p:nvSpPr>
        <p:spPr bwMode="auto">
          <a:xfrm>
            <a:off x="3927519" y="3925234"/>
            <a:ext cx="191209" cy="191185"/>
          </a:xfrm>
          <a:prstGeom prst="cube">
            <a:avLst/>
          </a:prstGeom>
          <a:solidFill>
            <a:srgbClr val="A83C0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227" name="Cube 226"/>
          <p:cNvSpPr/>
          <p:nvPr/>
        </p:nvSpPr>
        <p:spPr bwMode="auto">
          <a:xfrm>
            <a:off x="4136381" y="3925234"/>
            <a:ext cx="191209" cy="191185"/>
          </a:xfrm>
          <a:prstGeom prst="cube">
            <a:avLst/>
          </a:prstGeom>
          <a:solidFill>
            <a:srgbClr val="70727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228" name="Cube 227"/>
          <p:cNvSpPr/>
          <p:nvPr/>
        </p:nvSpPr>
        <p:spPr bwMode="auto">
          <a:xfrm>
            <a:off x="4277006" y="3925234"/>
            <a:ext cx="191209" cy="191185"/>
          </a:xfrm>
          <a:prstGeom prst="cube">
            <a:avLst/>
          </a:prstGeom>
          <a:solidFill>
            <a:srgbClr val="70727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229" name="Cube 228"/>
          <p:cNvSpPr/>
          <p:nvPr/>
        </p:nvSpPr>
        <p:spPr bwMode="auto">
          <a:xfrm>
            <a:off x="4419654" y="3925234"/>
            <a:ext cx="191209" cy="191185"/>
          </a:xfrm>
          <a:prstGeom prst="cube">
            <a:avLst/>
          </a:prstGeom>
          <a:solidFill>
            <a:srgbClr val="70727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230" name="Cube 229"/>
          <p:cNvSpPr/>
          <p:nvPr/>
        </p:nvSpPr>
        <p:spPr bwMode="auto">
          <a:xfrm>
            <a:off x="4628516" y="3925234"/>
            <a:ext cx="191209" cy="191185"/>
          </a:xfrm>
          <a:prstGeom prst="cube">
            <a:avLst/>
          </a:prstGeom>
          <a:solidFill>
            <a:srgbClr val="A83C0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231" name="Cube 230"/>
          <p:cNvSpPr/>
          <p:nvPr/>
        </p:nvSpPr>
        <p:spPr bwMode="auto">
          <a:xfrm>
            <a:off x="4769141" y="3925234"/>
            <a:ext cx="191209" cy="191185"/>
          </a:xfrm>
          <a:prstGeom prst="cube">
            <a:avLst/>
          </a:prstGeom>
          <a:solidFill>
            <a:srgbClr val="A83C0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232" name="Cube 231"/>
          <p:cNvSpPr/>
          <p:nvPr/>
        </p:nvSpPr>
        <p:spPr bwMode="auto">
          <a:xfrm>
            <a:off x="4911789" y="3925234"/>
            <a:ext cx="191209" cy="191185"/>
          </a:xfrm>
          <a:prstGeom prst="cube">
            <a:avLst/>
          </a:prstGeom>
          <a:solidFill>
            <a:srgbClr val="A83C0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233" name="Cube 232"/>
          <p:cNvSpPr/>
          <p:nvPr/>
        </p:nvSpPr>
        <p:spPr bwMode="auto">
          <a:xfrm>
            <a:off x="5120652" y="3925234"/>
            <a:ext cx="191209" cy="191185"/>
          </a:xfrm>
          <a:prstGeom prst="cube">
            <a:avLst/>
          </a:prstGeom>
          <a:solidFill>
            <a:srgbClr val="70727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234" name="Cube 233"/>
          <p:cNvSpPr/>
          <p:nvPr/>
        </p:nvSpPr>
        <p:spPr bwMode="auto">
          <a:xfrm>
            <a:off x="5261277" y="3925234"/>
            <a:ext cx="191209" cy="191185"/>
          </a:xfrm>
          <a:prstGeom prst="cube">
            <a:avLst/>
          </a:prstGeom>
          <a:solidFill>
            <a:srgbClr val="70727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235" name="Cube 234"/>
          <p:cNvSpPr/>
          <p:nvPr/>
        </p:nvSpPr>
        <p:spPr bwMode="auto">
          <a:xfrm>
            <a:off x="5403925" y="3925234"/>
            <a:ext cx="191209" cy="191185"/>
          </a:xfrm>
          <a:prstGeom prst="cube">
            <a:avLst/>
          </a:prstGeom>
          <a:solidFill>
            <a:srgbClr val="70727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cxnSp>
        <p:nvCxnSpPr>
          <p:cNvPr id="263" name="Elbow Connector 262"/>
          <p:cNvCxnSpPr>
            <a:stCxn id="199" idx="4"/>
            <a:endCxn id="164" idx="1"/>
          </p:cNvCxnSpPr>
          <p:nvPr/>
        </p:nvCxnSpPr>
        <p:spPr>
          <a:xfrm flipH="1">
            <a:off x="1737900" y="3233344"/>
            <a:ext cx="3809439" cy="333995"/>
          </a:xfrm>
          <a:prstGeom prst="bentConnector4">
            <a:avLst>
              <a:gd name="adj1" fmla="val -6001"/>
              <a:gd name="adj2" fmla="val 53577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6" name="Elbow Connector 262"/>
          <p:cNvCxnSpPr>
            <a:stCxn id="211" idx="4"/>
            <a:endCxn id="212" idx="1"/>
          </p:cNvCxnSpPr>
          <p:nvPr/>
        </p:nvCxnSpPr>
        <p:spPr>
          <a:xfrm flipH="1">
            <a:off x="1737900" y="3639034"/>
            <a:ext cx="3809441" cy="333996"/>
          </a:xfrm>
          <a:prstGeom prst="bentConnector4">
            <a:avLst>
              <a:gd name="adj1" fmla="val -6001"/>
              <a:gd name="adj2" fmla="val 53578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228</Words>
  <Application>Microsoft Macintosh PowerPoint</Application>
  <PresentationFormat>On-screen Show (4:3)</PresentationFormat>
  <Paragraphs>41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>PNNL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Jeff Daily</dc:creator>
  <cp:lastModifiedBy>Jeff Daily</cp:lastModifiedBy>
  <cp:revision>20</cp:revision>
  <dcterms:created xsi:type="dcterms:W3CDTF">2011-06-16T17:13:22Z</dcterms:created>
  <dcterms:modified xsi:type="dcterms:W3CDTF">2011-06-16T20:53:01Z</dcterms:modified>
</cp:coreProperties>
</file>