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3" Type="http://schemas.openxmlformats.org/officeDocument/2006/relationships/slide" Target="slides/slide12.xml" /><Relationship Id="rId15" Type="http://schemas.openxmlformats.org/officeDocument/2006/relationships/viewProps" Target="viewProps.xml" /><Relationship Id="rId1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7" Type="http://schemas.openxmlformats.org/officeDocument/2006/relationships/tableStyles" Target="tableStyles.xml" /><Relationship Id="rId16" Type="http://schemas.openxmlformats.org/officeDocument/2006/relationships/theme" Target="theme/theme1.xml" 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not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as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these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342900" marL="342900">
              <a:buAutoNum type="arabicPeriod"/>
            </a:pPr>
            <a:r>
              <a:rPr/>
              <a:t>These</a:t>
            </a:r>
          </a:p>
          <a:p>
            <a:pPr lvl="0" indent="-342900" marL="342900">
              <a:buAutoNum type="arabicPeriod"/>
            </a:pPr>
            <a:r>
              <a:rPr/>
              <a:t>are</a:t>
            </a:r>
          </a:p>
          <a:p>
            <a:pPr lvl="0" indent="-342900" marL="3429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  <a:p>
            <a:pPr lvl="0"/>
            <a:r>
              <a:rPr/>
              <a:t>But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else below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041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244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342900" marL="342900">
              <a:buAutoNum type="arabicPeriod"/>
            </a:pPr>
            <a:r>
              <a:rPr/>
              <a:t>one</a:t>
            </a:r>
          </a:p>
          <a:p>
            <a:pPr lvl="0" indent="-342900" marL="342900">
              <a:buAutoNum type="arabicPeriod"/>
            </a:pPr>
            <a:r>
              <a:rPr/>
              <a:t>two</a:t>
            </a:r>
          </a:p>
          <a:p>
            <a:pPr lvl="0" indent="-342900" marL="3429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635500" y="1625600"/>
          <a:ext cx="4038600" cy="2959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8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9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2025-05-10T19:56:16Z</dcterms:created>
  <dcterms:modified xsi:type="dcterms:W3CDTF">2025-05-10T19:56:16Z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